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55" r:id="rId1"/>
    <p:sldMasterId id="2147483769" r:id="rId2"/>
    <p:sldMasterId id="2147483812" r:id="rId3"/>
    <p:sldMasterId id="2147483893" r:id="rId4"/>
    <p:sldMasterId id="2147483911" r:id="rId5"/>
    <p:sldMasterId id="2147483924" r:id="rId6"/>
    <p:sldMasterId id="2147483949" r:id="rId7"/>
  </p:sldMasterIdLst>
  <p:notesMasterIdLst>
    <p:notesMasterId r:id="rId38"/>
  </p:notesMasterIdLst>
  <p:sldIdLst>
    <p:sldId id="256" r:id="rId8"/>
    <p:sldId id="257" r:id="rId9"/>
    <p:sldId id="258" r:id="rId10"/>
    <p:sldId id="259" r:id="rId11"/>
    <p:sldId id="260" r:id="rId12"/>
    <p:sldId id="261" r:id="rId13"/>
    <p:sldId id="353" r:id="rId14"/>
    <p:sldId id="300" r:id="rId15"/>
    <p:sldId id="336" r:id="rId16"/>
    <p:sldId id="303" r:id="rId17"/>
    <p:sldId id="304" r:id="rId18"/>
    <p:sldId id="337" r:id="rId19"/>
    <p:sldId id="347" r:id="rId20"/>
    <p:sldId id="345" r:id="rId21"/>
    <p:sldId id="346" r:id="rId22"/>
    <p:sldId id="338" r:id="rId23"/>
    <p:sldId id="348" r:id="rId24"/>
    <p:sldId id="339" r:id="rId25"/>
    <p:sldId id="340" r:id="rId26"/>
    <p:sldId id="349" r:id="rId27"/>
    <p:sldId id="341" r:id="rId28"/>
    <p:sldId id="344" r:id="rId29"/>
    <p:sldId id="350" r:id="rId30"/>
    <p:sldId id="342" r:id="rId31"/>
    <p:sldId id="352" r:id="rId32"/>
    <p:sldId id="355" r:id="rId33"/>
    <p:sldId id="356" r:id="rId34"/>
    <p:sldId id="351" r:id="rId35"/>
    <p:sldId id="357" r:id="rId36"/>
    <p:sldId id="334" r:id="rId37"/>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8392"/>
    <a:srgbClr val="0EDA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708" autoAdjust="0"/>
  </p:normalViewPr>
  <p:slideViewPr>
    <p:cSldViewPr snapToGrid="0">
      <p:cViewPr varScale="1">
        <p:scale>
          <a:sx n="38" d="100"/>
          <a:sy n="38" d="100"/>
        </p:scale>
        <p:origin x="965"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69" name="Shape 3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ADC6-1949-4538-9475-D0AD40417A71}"/>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IN"/>
          </a:p>
        </p:txBody>
      </p:sp>
      <p:sp>
        <p:nvSpPr>
          <p:cNvPr id="3" name="Subtitle 2">
            <a:extLst>
              <a:ext uri="{FF2B5EF4-FFF2-40B4-BE49-F238E27FC236}">
                <a16:creationId xmlns:a16="http://schemas.microsoft.com/office/drawing/2014/main" id="{5F53EA0D-AFB9-40E6-A2D0-C38A53FF26D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2CCDD0-7B18-4917-814E-A320043747C3}"/>
              </a:ext>
            </a:extLst>
          </p:cNvPr>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5" name="Footer Placeholder 4">
            <a:extLst>
              <a:ext uri="{FF2B5EF4-FFF2-40B4-BE49-F238E27FC236}">
                <a16:creationId xmlns:a16="http://schemas.microsoft.com/office/drawing/2014/main" id="{9CDEECAB-D85C-4704-8D3E-F2B7A86BA3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ED622E-2E48-4750-9DDF-285C9C258FC5}"/>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3569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EF82-796A-4047-B74A-FEB316DD8F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426527-03E3-4148-8D81-8F628F328B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42D8C-582B-42AE-958A-812F55C1A285}"/>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a:extLst>
              <a:ext uri="{FF2B5EF4-FFF2-40B4-BE49-F238E27FC236}">
                <a16:creationId xmlns:a16="http://schemas.microsoft.com/office/drawing/2014/main" id="{A996E19A-86EE-484F-BC5F-C3FA99F1F9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DFDED7-6224-44D0-9CF9-7D08AC3A7DEB}"/>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07307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2C2D94-6785-484A-A3E8-C628C05DAF30}"/>
              </a:ext>
            </a:extLst>
          </p:cNvPr>
          <p:cNvSpPr>
            <a:spLocks noGrp="1"/>
          </p:cNvSpPr>
          <p:nvPr>
            <p:ph type="title" orient="vert"/>
          </p:nvPr>
        </p:nvSpPr>
        <p:spPr>
          <a:xfrm>
            <a:off x="17449800" y="730250"/>
            <a:ext cx="5257800" cy="1162367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49B563-F6EE-4D0D-95FF-EF11E5EB2D33}"/>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BE4B1-88E7-4167-B7E7-A07614DAA05A}"/>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a:extLst>
              <a:ext uri="{FF2B5EF4-FFF2-40B4-BE49-F238E27FC236}">
                <a16:creationId xmlns:a16="http://schemas.microsoft.com/office/drawing/2014/main" id="{200CCC17-7481-430D-B51C-0E04208D61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363144-E999-41A8-B14C-C88997B4898C}"/>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81197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61025647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re">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4533900"/>
            <a:ext cx="20828000" cy="4648200"/>
          </a:xfrm>
          <a:prstGeom prst="rect">
            <a:avLst/>
          </a:prstGeom>
        </p:spPr>
        <p:txBody>
          <a:bodyPr/>
          <a:lstStyle>
            <a:lvl1pPr algn="ctr">
              <a:defRPr sz="11200">
                <a:solidFill>
                  <a:srgbClr val="000000"/>
                </a:solidFill>
              </a:defRPr>
            </a:lvl1pPr>
          </a:lstStyle>
          <a:p>
            <a:r>
              <a:t>Title Text</a:t>
            </a:r>
          </a:p>
        </p:txBody>
      </p:sp>
      <p:sp>
        <p:nvSpPr>
          <p:cNvPr id="136" name="Slide Number"/>
          <p:cNvSpPr txBox="1">
            <a:spLocks noGrp="1"/>
          </p:cNvSpPr>
          <p:nvPr>
            <p:ph type="sldNum" sz="quarter" idx="2"/>
          </p:nvPr>
        </p:nvSpPr>
        <p:spPr>
          <a:xfrm>
            <a:off x="22993674" y="12418576"/>
            <a:ext cx="650953" cy="671802"/>
          </a:xfrm>
          <a:prstGeom prst="rect">
            <a:avLst/>
          </a:prstGeom>
        </p:spPr>
        <p:txBody>
          <a:bodyPr/>
          <a:lstStyle>
            <a:lvl1pPr>
              <a:defRPr sz="3800"/>
            </a:lvl1pPr>
          </a:lstStyle>
          <a:p>
            <a:fld id="{86CB4B4D-7CA3-9044-876B-883B54F8677D}" type="slidenum">
              <a:t>‹#›</a:t>
            </a:fld>
            <a:endParaRPr dirty="0"/>
          </a:p>
        </p:txBody>
      </p:sp>
    </p:spTree>
    <p:extLst>
      <p:ext uri="{BB962C8B-B14F-4D97-AF65-F5344CB8AC3E}">
        <p14:creationId xmlns:p14="http://schemas.microsoft.com/office/powerpoint/2010/main" val="222965221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659347" y="-118752"/>
            <a:ext cx="25031702" cy="13847596"/>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338587" y="2372967"/>
            <a:ext cx="17696690" cy="8955866"/>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518473" y="4151009"/>
            <a:ext cx="17359830" cy="3497458"/>
          </a:xfrm>
        </p:spPr>
        <p:txBody>
          <a:bodyPr bIns="0" anchor="b">
            <a:normAutofit/>
          </a:bodyPr>
          <a:lstStyle>
            <a:lvl1pPr algn="ctr">
              <a:lnSpc>
                <a:spcPct val="80000"/>
              </a:lnSpc>
              <a:defRPr sz="10800" spc="-30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3518475" y="7812533"/>
            <a:ext cx="17346854" cy="2645174"/>
          </a:xfrm>
        </p:spPr>
        <p:txBody>
          <a:bodyPr tIns="0">
            <a:normAutofit/>
          </a:bodyPr>
          <a:lstStyle>
            <a:lvl1pPr marL="0" indent="0" algn="ctr">
              <a:lnSpc>
                <a:spcPct val="100000"/>
              </a:lnSpc>
              <a:buNone/>
              <a:defRPr sz="3600" b="0">
                <a:solidFill>
                  <a:srgbClr val="FFFEFF"/>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a:xfrm>
            <a:off x="1609344" y="640080"/>
            <a:ext cx="7315200" cy="640080"/>
          </a:xfrm>
        </p:spPr>
        <p:txBody>
          <a:bodyPr vert="horz" lIns="91440" tIns="45720" rIns="91440" bIns="45720" rtlCol="0" anchor="ctr"/>
          <a:lstStyle>
            <a:lvl1pPr>
              <a:defRPr lang="en-US"/>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99415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835026" y="0"/>
            <a:ext cx="25168228" cy="13706476"/>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1600288" y="3399179"/>
            <a:ext cx="7348952" cy="6940842"/>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699850"/>
            <a:ext cx="6997958" cy="4912884"/>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36895" y="1606372"/>
            <a:ext cx="12563746" cy="104972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8031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659347" y="-118752"/>
            <a:ext cx="25031702" cy="13847596"/>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519091" y="2372967"/>
            <a:ext cx="11332290" cy="8955866"/>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88432" y="4149460"/>
            <a:ext cx="10980448" cy="3378780"/>
          </a:xfrm>
        </p:spPr>
        <p:txBody>
          <a:bodyPr bIns="0" anchor="b">
            <a:normAutofit/>
          </a:bodyPr>
          <a:lstStyle>
            <a:lvl1pPr algn="ctr">
              <a:defRPr sz="88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88431" y="7693702"/>
            <a:ext cx="10980446" cy="2767540"/>
          </a:xfrm>
        </p:spPr>
        <p:txBody>
          <a:bodyPr tIns="0">
            <a:normAutofit/>
          </a:bodyPr>
          <a:lstStyle>
            <a:lvl1pPr marL="0" indent="0" algn="ctr">
              <a:buNone/>
              <a:defRPr sz="3600">
                <a:solidFill>
                  <a:srgbClr val="FFFEFF"/>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99490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835026" y="0"/>
            <a:ext cx="25168228" cy="13706476"/>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1600288" y="3399179"/>
            <a:ext cx="7348952" cy="6940842"/>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0" y="4679339"/>
            <a:ext cx="7001656" cy="4940130"/>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41757" y="1606375"/>
            <a:ext cx="12539182" cy="476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236894" y="7344324"/>
            <a:ext cx="12544044" cy="47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a:xfrm>
            <a:off x="1609344" y="12454128"/>
            <a:ext cx="21177504" cy="640080"/>
          </a:xfrm>
        </p:spPr>
        <p:txBody>
          <a:bodyPr/>
          <a:lstStyle/>
          <a:p>
            <a:endParaRPr lang="en-US" dirty="0"/>
          </a:p>
        </p:txBody>
      </p:sp>
      <p:sp>
        <p:nvSpPr>
          <p:cNvPr id="7" name="Slide Number Placeholder 6"/>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00211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835026" y="0"/>
            <a:ext cx="25168228" cy="13706476"/>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1600288" y="3399179"/>
            <a:ext cx="7348952" cy="6940842"/>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2" y="4727831"/>
            <a:ext cx="7001656" cy="4920994"/>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50274" y="1606370"/>
            <a:ext cx="12530176"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0250610" y="2977971"/>
            <a:ext cx="12528700" cy="3393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237306" y="7331774"/>
            <a:ext cx="12528828"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0236894" y="8703374"/>
            <a:ext cx="12531176" cy="3408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a:xfrm>
            <a:off x="1609344" y="12454128"/>
            <a:ext cx="21177504" cy="640080"/>
          </a:xfrm>
        </p:spPr>
        <p:txBody>
          <a:bodyPr/>
          <a:lstStyle/>
          <a:p>
            <a:endParaRPr lang="en-US" dirty="0"/>
          </a:p>
        </p:txBody>
      </p:sp>
      <p:sp>
        <p:nvSpPr>
          <p:cNvPr id="9" name="Slide Number Placeholder 8"/>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20024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835026" y="0"/>
            <a:ext cx="25168228" cy="13706476"/>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1600288" y="3399179"/>
            <a:ext cx="7348952" cy="6940842"/>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0"/>
            <a:ext cx="7002392" cy="4912884"/>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99745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7E4C-B3D8-4EEE-8D37-C6ADFAFE79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399D59-09A9-4295-9374-4BB7B7139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5D8FB6-6214-4A14-8319-E8B836BB8014}"/>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a:extLst>
              <a:ext uri="{FF2B5EF4-FFF2-40B4-BE49-F238E27FC236}">
                <a16:creationId xmlns:a16="http://schemas.microsoft.com/office/drawing/2014/main" id="{E130D2A3-0BB3-4561-9BDB-08A4785D14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DC7532-F643-4449-A89A-750B886BAB64}"/>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76027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a:xfrm>
            <a:off x="1609344" y="12454128"/>
            <a:ext cx="21177504" cy="640080"/>
          </a:xfrm>
        </p:spPr>
        <p:txBody>
          <a:bodyPr/>
          <a:lstStyle/>
          <a:p>
            <a:endParaRPr lang="en-US" dirty="0"/>
          </a:p>
        </p:txBody>
      </p:sp>
      <p:sp>
        <p:nvSpPr>
          <p:cNvPr id="4" name="Slide Number Placeholder 3"/>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58572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835026" y="0"/>
            <a:ext cx="25168228" cy="13706476"/>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1600288" y="3399179"/>
            <a:ext cx="7348952" cy="6940842"/>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704052"/>
            <a:ext cx="7002394" cy="2446596"/>
          </a:xfrm>
        </p:spPr>
        <p:txBody>
          <a:bodyPr bIns="0" anchor="b">
            <a:noAutofit/>
          </a:bodyPr>
          <a:lstStyle>
            <a:lvl1pPr algn="ctr">
              <a:defRPr sz="64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19967" y="1605618"/>
            <a:ext cx="12550070" cy="10499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7263" y="7160372"/>
            <a:ext cx="7002394" cy="2442328"/>
          </a:xfrm>
        </p:spPr>
        <p:txBody>
          <a:bodyPr/>
          <a:lstStyle>
            <a:lvl1pPr marL="0" indent="0" algn="ctr">
              <a:buNone/>
              <a:defRPr sz="32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65156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659347" y="-118752"/>
            <a:ext cx="25031702" cy="13847596"/>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1610672" y="3396663"/>
            <a:ext cx="11883080" cy="6940842"/>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15087020" y="0"/>
            <a:ext cx="9296980" cy="13716000"/>
          </a:xfrm>
          <a:solidFill>
            <a:schemeClr val="bg1">
              <a:lumMod val="65000"/>
              <a:lumOff val="3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2" name="Title 1"/>
          <p:cNvSpPr>
            <a:spLocks noGrp="1"/>
          </p:cNvSpPr>
          <p:nvPr>
            <p:ph type="title"/>
          </p:nvPr>
        </p:nvSpPr>
        <p:spPr>
          <a:xfrm>
            <a:off x="1770886" y="4720510"/>
            <a:ext cx="11553292" cy="2356064"/>
          </a:xfrm>
        </p:spPr>
        <p:txBody>
          <a:bodyPr bIns="0" anchor="b">
            <a:normAutofit/>
          </a:bodyPr>
          <a:lstStyle>
            <a:lvl1pPr>
              <a:defRPr sz="7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770886" y="7090024"/>
            <a:ext cx="11553292" cy="2548396"/>
          </a:xfrm>
        </p:spPr>
        <p:txBody>
          <a:bodyPr>
            <a:normAutofit/>
          </a:bodyPr>
          <a:lstStyle>
            <a:lvl1pPr marL="0" indent="0" algn="ctr">
              <a:buNone/>
              <a:defRPr sz="36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a:xfrm>
            <a:off x="1609345" y="12454128"/>
            <a:ext cx="11884406" cy="640080"/>
          </a:xfrm>
        </p:spPr>
        <p:txBody>
          <a:bodyPr/>
          <a:lstStyle/>
          <a:p>
            <a:endParaRPr lang="en-US" dirty="0"/>
          </a:p>
        </p:txBody>
      </p:sp>
      <p:sp>
        <p:nvSpPr>
          <p:cNvPr id="7" name="Slide Number Placeholder 6"/>
          <p:cNvSpPr>
            <a:spLocks noGrp="1"/>
          </p:cNvSpPr>
          <p:nvPr>
            <p:ph type="sldNum" sz="quarter" idx="12"/>
          </p:nvPr>
        </p:nvSpPr>
        <p:spPr>
          <a:xfrm>
            <a:off x="11656754"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04484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835026"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600288"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1"/>
            <a:ext cx="7002392" cy="4912882"/>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19967" y="1589438"/>
            <a:ext cx="12550070" cy="10514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374556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5437896"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15614875" y="4699850"/>
            <a:ext cx="7002390" cy="4912884"/>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05494" y="1596889"/>
            <a:ext cx="12537244" cy="105146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816380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237478125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20274"/>
            <a:ext cx="15544800" cy="2926080"/>
          </a:xfrm>
        </p:spPr>
        <p:txBody>
          <a:bodyPr anchor="ctr">
            <a:normAutofit/>
          </a:bodyPr>
          <a:lstStyle>
            <a:lvl1pPr algn="r">
              <a:defRPr sz="10000" spc="400" baseline="0"/>
            </a:lvl1pPr>
          </a:lstStyle>
          <a:p>
            <a:r>
              <a:rPr lang="en-US"/>
              <a:t>Click to edit Master title style</a:t>
            </a:r>
            <a:endParaRPr lang="en-US" dirty="0"/>
          </a:p>
        </p:txBody>
      </p:sp>
      <p:sp>
        <p:nvSpPr>
          <p:cNvPr id="3" name="Subtitle 2"/>
          <p:cNvSpPr>
            <a:spLocks noGrp="1"/>
          </p:cNvSpPr>
          <p:nvPr>
            <p:ph type="subTitle" idx="1"/>
          </p:nvPr>
        </p:nvSpPr>
        <p:spPr>
          <a:xfrm>
            <a:off x="17221200" y="9920274"/>
            <a:ext cx="6400800" cy="2926080"/>
          </a:xfrm>
        </p:spPr>
        <p:txBody>
          <a:bodyPr lIns="91440" rIns="91440" anchor="ctr">
            <a:normAutofit/>
          </a:bodyPr>
          <a:lstStyle>
            <a:lvl1pPr marL="0" indent="0" algn="l">
              <a:lnSpc>
                <a:spcPct val="100000"/>
              </a:lnSpc>
              <a:spcBef>
                <a:spcPts val="0"/>
              </a:spcBef>
              <a:buNone/>
              <a:defRPr sz="3600">
                <a:solidFill>
                  <a:schemeClr val="tx1">
                    <a:lumMod val="95000"/>
                    <a:lumOff val="5000"/>
                  </a:schemeClr>
                </a:solidFill>
              </a:defRPr>
            </a:lvl1pPr>
            <a:lvl2pPr marL="914400" indent="0" algn="ctr">
              <a:buNone/>
              <a:defRPr sz="3600"/>
            </a:lvl2pPr>
            <a:lvl3pPr marL="1828800" indent="0" algn="ctr">
              <a:buNone/>
              <a:defRPr sz="3600"/>
            </a:lvl3pPr>
            <a:lvl4pPr marL="2743200" indent="0" algn="ctr">
              <a:buNone/>
              <a:defRPr sz="3600"/>
            </a:lvl4pPr>
            <a:lvl5pPr marL="3657600" indent="0" algn="ctr">
              <a:buNone/>
              <a:defRPr sz="3600"/>
            </a:lvl5pPr>
            <a:lvl6pPr marL="4572000" indent="0" algn="ctr">
              <a:buNone/>
              <a:defRPr sz="3600"/>
            </a:lvl6pPr>
            <a:lvl7pPr marL="5486400" indent="0" algn="ctr">
              <a:buNone/>
              <a:defRPr sz="3600"/>
            </a:lvl7pPr>
            <a:lvl8pPr marL="6400800" indent="0" algn="ctr">
              <a:buNone/>
              <a:defRPr sz="3600"/>
            </a:lvl8pPr>
            <a:lvl9pPr marL="7315200" indent="0" algn="ctr">
              <a:buNone/>
              <a:defRPr sz="3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3" name="Straight Connector 12"/>
          <p:cNvCxnSpPr/>
          <p:nvPr/>
        </p:nvCxnSpPr>
        <p:spPr>
          <a:xfrm flipV="1">
            <a:off x="16773684" y="10528212"/>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24384000" cy="9144002"/>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4960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235910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9920274"/>
            <a:ext cx="15544800" cy="2926080"/>
          </a:xfrm>
        </p:spPr>
        <p:txBody>
          <a:bodyPr anchor="ctr">
            <a:normAutofit/>
          </a:bodyPr>
          <a:lstStyle>
            <a:lvl1pPr algn="r">
              <a:defRPr sz="10000" b="0" spc="400" baseline="0"/>
            </a:lvl1pPr>
          </a:lstStyle>
          <a:p>
            <a:r>
              <a:rPr lang="en-US"/>
              <a:t>Click to edit Master title style</a:t>
            </a:r>
            <a:endParaRPr lang="en-US" dirty="0"/>
          </a:p>
        </p:txBody>
      </p:sp>
      <p:sp>
        <p:nvSpPr>
          <p:cNvPr id="3" name="Text Placeholder 2"/>
          <p:cNvSpPr>
            <a:spLocks noGrp="1"/>
          </p:cNvSpPr>
          <p:nvPr>
            <p:ph type="body" idx="1"/>
          </p:nvPr>
        </p:nvSpPr>
        <p:spPr>
          <a:xfrm>
            <a:off x="17221200" y="9920274"/>
            <a:ext cx="6400800"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12" name="Straight Connector 11"/>
          <p:cNvCxnSpPr/>
          <p:nvPr/>
        </p:nvCxnSpPr>
        <p:spPr>
          <a:xfrm flipV="1">
            <a:off x="16773684" y="10528212"/>
            <a:ext cx="0" cy="1828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2"/>
            <a:ext cx="24384000" cy="9144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082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48256" y="1170432"/>
            <a:ext cx="19440144" cy="29992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48254" y="4572000"/>
            <a:ext cx="950976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978640" y="4572000"/>
            <a:ext cx="9509760" cy="8046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6001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253A-A849-4D80-B65C-4DB806406D72}"/>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F0A71A-1BD5-47B4-A438-E3799136103D}"/>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88CE8-864F-469E-A406-83BF4BCAC848}"/>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a:extLst>
              <a:ext uri="{FF2B5EF4-FFF2-40B4-BE49-F238E27FC236}">
                <a16:creationId xmlns:a16="http://schemas.microsoft.com/office/drawing/2014/main" id="{0EE842F6-7BCB-4C99-ACB5-C5DAEFAFB8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1FF6F-BEC9-4EF2-8F3C-D29DDE218CB1}"/>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90543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048256" y="4359272"/>
            <a:ext cx="9509760" cy="1645920"/>
          </a:xfrm>
        </p:spPr>
        <p:txBody>
          <a:bodyPr lIns="137160" rIns="137160" anchor="ctr">
            <a:normAutofit/>
          </a:bodyPr>
          <a:lstStyle>
            <a:lvl1pPr marL="0" indent="0">
              <a:spcBef>
                <a:spcPts val="0"/>
              </a:spcBef>
              <a:spcAft>
                <a:spcPts val="0"/>
              </a:spcAft>
              <a:buNone/>
              <a:defRPr sz="4600" b="0" cap="none" baseline="0">
                <a:solidFill>
                  <a:schemeClr val="accent1"/>
                </a:solidFill>
                <a:latin typeface="+mn-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048256" y="5935576"/>
            <a:ext cx="9509760"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981776" y="4359272"/>
            <a:ext cx="9509760" cy="1645920"/>
          </a:xfrm>
        </p:spPr>
        <p:txBody>
          <a:bodyPr lIns="137160" rIns="137160" anchor="ctr">
            <a:normAutofit/>
          </a:bodyPr>
          <a:lstStyle>
            <a:lvl1pPr marL="0" indent="0">
              <a:spcBef>
                <a:spcPts val="0"/>
              </a:spcBef>
              <a:spcAft>
                <a:spcPts val="0"/>
              </a:spcAft>
              <a:buNone/>
              <a:defRPr lang="en-US" sz="4600" b="0" kern="1200" cap="none" baseline="0" dirty="0">
                <a:solidFill>
                  <a:schemeClr val="accent1"/>
                </a:solidFill>
                <a:latin typeface="+mn-lt"/>
                <a:ea typeface="+mn-ea"/>
                <a:cs typeface="+mn-cs"/>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lvl="0" indent="0" algn="l" defTabSz="1828800" rtl="0" eaLnBrk="1" latinLnBrk="0" hangingPunct="1">
              <a:lnSpc>
                <a:spcPct val="90000"/>
              </a:lnSpc>
              <a:spcBef>
                <a:spcPts val="3600"/>
              </a:spcBef>
              <a:buNone/>
            </a:pPr>
            <a:r>
              <a:rPr lang="en-US"/>
              <a:t>Click to edit Master text styles</a:t>
            </a:r>
          </a:p>
        </p:txBody>
      </p:sp>
      <p:sp>
        <p:nvSpPr>
          <p:cNvPr id="6" name="Content Placeholder 5"/>
          <p:cNvSpPr>
            <a:spLocks noGrp="1"/>
          </p:cNvSpPr>
          <p:nvPr>
            <p:ph sz="quarter" idx="4"/>
          </p:nvPr>
        </p:nvSpPr>
        <p:spPr>
          <a:xfrm>
            <a:off x="11981776" y="5935576"/>
            <a:ext cx="9509760" cy="668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76448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879467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771669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2048256" y="943018"/>
            <a:ext cx="8778240" cy="3474720"/>
          </a:xfrm>
        </p:spPr>
        <p:txBody>
          <a:bodyPr>
            <a:noAutofit/>
          </a:bodyPr>
          <a:lstStyle>
            <a:lvl1pPr>
              <a:lnSpc>
                <a:spcPct val="80000"/>
              </a:lnSpc>
              <a:defRPr sz="8000"/>
            </a:lvl1pPr>
          </a:lstStyle>
          <a:p>
            <a:r>
              <a:rPr lang="en-US"/>
              <a:t>Click to edit Master title style</a:t>
            </a:r>
            <a:endParaRPr lang="en-US" dirty="0"/>
          </a:p>
        </p:txBody>
      </p:sp>
      <p:sp>
        <p:nvSpPr>
          <p:cNvPr id="3" name="Content Placeholder 2"/>
          <p:cNvSpPr>
            <a:spLocks noGrp="1"/>
          </p:cNvSpPr>
          <p:nvPr>
            <p:ph idx="1"/>
          </p:nvPr>
        </p:nvSpPr>
        <p:spPr>
          <a:xfrm>
            <a:off x="11430000" y="1645920"/>
            <a:ext cx="11356848" cy="10369296"/>
          </a:xfrm>
        </p:spPr>
        <p:txBody>
          <a:bodyPr/>
          <a:lstStyle>
            <a:lvl1pPr>
              <a:defRPr sz="4800"/>
            </a:lvl1pPr>
            <a:lvl2pPr>
              <a:defRPr sz="4000"/>
            </a:lvl2pPr>
            <a:lvl3pPr>
              <a:defRPr sz="32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8256" y="4515012"/>
            <a:ext cx="8778240" cy="7524588"/>
          </a:xfrm>
        </p:spPr>
        <p:txBody>
          <a:bodyPr lIns="91440" rIns="91440">
            <a:normAutofit/>
          </a:bodyPr>
          <a:lstStyle>
            <a:lvl1pPr marL="0" indent="0">
              <a:lnSpc>
                <a:spcPct val="108000"/>
              </a:lnSpc>
              <a:spcBef>
                <a:spcPts val="1200"/>
              </a:spcBef>
              <a:buNone/>
              <a:defRPr sz="32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824089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9920276"/>
            <a:ext cx="15544800" cy="2926080"/>
          </a:xfrm>
        </p:spPr>
        <p:txBody>
          <a:bodyPr anchor="ctr">
            <a:normAutofit/>
          </a:bodyPr>
          <a:lstStyle>
            <a:lvl1pPr algn="r">
              <a:defRPr sz="10000" spc="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24377904" cy="9144000"/>
          </a:xfrm>
          <a:solidFill>
            <a:schemeClr val="accent1">
              <a:lumMod val="60000"/>
              <a:lumOff val="40000"/>
            </a:schemeClr>
          </a:solidFill>
        </p:spPr>
        <p:txBody>
          <a:bodyPr lIns="457200" tIns="365760" rIns="45720" bIns="45720"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17221200" y="9920276"/>
            <a:ext cx="6400800" cy="2926080"/>
          </a:xfrm>
        </p:spPr>
        <p:txBody>
          <a:bodyPr lIns="91440" rIns="91440" anchor="ctr">
            <a:normAutofit/>
          </a:bodyPr>
          <a:lstStyle>
            <a:lvl1pPr marL="0" indent="0">
              <a:lnSpc>
                <a:spcPct val="100000"/>
              </a:lnSpc>
              <a:spcBef>
                <a:spcPts val="0"/>
              </a:spcBef>
              <a:buNone/>
              <a:defRPr sz="3600">
                <a:solidFill>
                  <a:schemeClr val="tx1">
                    <a:lumMod val="95000"/>
                    <a:lumOff val="5000"/>
                  </a:schemeClr>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cxnSp>
        <p:nvCxnSpPr>
          <p:cNvPr id="8" name="Straight Connector 7"/>
          <p:cNvCxnSpPr/>
          <p:nvPr/>
        </p:nvCxnSpPr>
        <p:spPr>
          <a:xfrm flipV="1">
            <a:off x="16773686" y="10528212"/>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1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07181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2" y="1524000"/>
            <a:ext cx="5257800" cy="108204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981202" y="1524000"/>
            <a:ext cx="15163800" cy="10820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cxnSp>
        <p:nvCxnSpPr>
          <p:cNvPr id="7" name="Straight Connector 6"/>
          <p:cNvCxnSpPr/>
          <p:nvPr/>
        </p:nvCxnSpPr>
        <p:spPr>
          <a:xfrm rot="5400000" flipV="1">
            <a:off x="20116800" y="118526"/>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90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57301257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78427" y="5029201"/>
            <a:ext cx="17830798" cy="4525562"/>
          </a:xfrm>
        </p:spPr>
        <p:txBody>
          <a:bodyPr anchor="b">
            <a:normAutofit/>
          </a:bodyPr>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5178427" y="9554759"/>
            <a:ext cx="17830798" cy="2252566"/>
          </a:xfrm>
        </p:spPr>
        <p:txBody>
          <a:bodyPr anchor="t"/>
          <a:lstStyle>
            <a:lvl1pPr marL="0" indent="0" algn="l">
              <a:buNone/>
              <a:defRPr>
                <a:solidFill>
                  <a:schemeClr val="tx1">
                    <a:lumMod val="65000"/>
                    <a:lumOff val="3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8647621"/>
            <a:ext cx="3489304" cy="1557178"/>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1063625" y="9059081"/>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697015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5851" y="1248220"/>
            <a:ext cx="17823374" cy="2561780"/>
          </a:xfrm>
        </p:spPr>
        <p:txBody>
          <a:bodyPr/>
          <a:lstStyle/>
          <a:p>
            <a:r>
              <a:rPr lang="en-US"/>
              <a:t>Click to edit Master title style</a:t>
            </a:r>
            <a:endParaRPr lang="en-US" dirty="0"/>
          </a:p>
        </p:txBody>
      </p:sp>
      <p:sp>
        <p:nvSpPr>
          <p:cNvPr id="3" name="Content Placeholder 2"/>
          <p:cNvSpPr>
            <a:spLocks noGrp="1"/>
          </p:cNvSpPr>
          <p:nvPr>
            <p:ph idx="1"/>
          </p:nvPr>
        </p:nvSpPr>
        <p:spPr>
          <a:xfrm>
            <a:off x="5178424" y="4267200"/>
            <a:ext cx="17830800" cy="7555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37022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5C2E-AEE3-4433-A14F-A487D3ABD2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57F0D1-8C98-41A9-B71F-C5973A45E5E1}"/>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3675C9-EA45-4E7D-BEEB-EF8ACF6E0EA4}"/>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878130-C616-4A1E-8818-624E6EC6D6F1}"/>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a:extLst>
              <a:ext uri="{FF2B5EF4-FFF2-40B4-BE49-F238E27FC236}">
                <a16:creationId xmlns:a16="http://schemas.microsoft.com/office/drawing/2014/main" id="{567F72F1-7EB0-4048-A6DC-2D414C380EA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D0F22B-8FB9-4FD2-A30B-1911ED181476}"/>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2054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78425" y="4117500"/>
            <a:ext cx="17830798" cy="2937600"/>
          </a:xfrm>
        </p:spPr>
        <p:txBody>
          <a:bodyPr anchor="b"/>
          <a:lstStyle>
            <a:lvl1pPr algn="l">
              <a:defRPr sz="8000" b="0" cap="none"/>
            </a:lvl1pPr>
          </a:lstStyle>
          <a:p>
            <a:r>
              <a:rPr lang="en-US"/>
              <a:t>Click to edit Master title style</a:t>
            </a:r>
            <a:endParaRPr lang="en-US" dirty="0"/>
          </a:p>
        </p:txBody>
      </p:sp>
      <p:sp>
        <p:nvSpPr>
          <p:cNvPr id="3" name="Text Placeholder 2"/>
          <p:cNvSpPr>
            <a:spLocks noGrp="1"/>
          </p:cNvSpPr>
          <p:nvPr>
            <p:ph type="body" idx="1"/>
          </p:nvPr>
        </p:nvSpPr>
        <p:spPr>
          <a:xfrm>
            <a:off x="5178425" y="7060258"/>
            <a:ext cx="17830798" cy="1720800"/>
          </a:xfrm>
        </p:spPr>
        <p:txBody>
          <a:bodyPr anchor="t"/>
          <a:lstStyle>
            <a:lvl1pPr marL="0" indent="0" algn="l">
              <a:buNone/>
              <a:defRPr sz="40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099548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78424" y="4267200"/>
            <a:ext cx="8627728" cy="755524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381494" y="4252444"/>
            <a:ext cx="8627728" cy="755524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1063625" y="157556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3758454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878746" y="3945406"/>
            <a:ext cx="7985464"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5178425" y="5097932"/>
            <a:ext cx="8685786" cy="67081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013259" y="3938950"/>
            <a:ext cx="7998002" cy="1152524"/>
          </a:xfrm>
        </p:spPr>
        <p:txBody>
          <a:bodyPr anchor="b">
            <a:noAutofit/>
          </a:bodyPr>
          <a:lstStyle>
            <a:lvl1pPr marL="0" indent="0">
              <a:buNone/>
              <a:defRPr sz="4800" b="0"/>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4333914" y="5091476"/>
            <a:ext cx="8677348" cy="67081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1063625" y="157556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53990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81161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89376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5" y="892176"/>
            <a:ext cx="7010398" cy="1952624"/>
          </a:xfrm>
        </p:spPr>
        <p:txBody>
          <a:bodyPr anchor="b"/>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12646024" y="892177"/>
            <a:ext cx="10363200" cy="1082992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78425" y="3197226"/>
            <a:ext cx="7010398" cy="8524872"/>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0309035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6" y="9601200"/>
            <a:ext cx="17830800" cy="1133476"/>
          </a:xfrm>
        </p:spPr>
        <p:txBody>
          <a:bodyPr anchor="b">
            <a:normAutofit/>
          </a:bodyPr>
          <a:lstStyle>
            <a:lvl1pPr algn="l">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78424" y="1269930"/>
            <a:ext cx="17830800" cy="7709940"/>
          </a:xfrm>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dirty="0"/>
              <a:t>Click icon to add picture</a:t>
            </a:r>
          </a:p>
        </p:txBody>
      </p:sp>
      <p:sp>
        <p:nvSpPr>
          <p:cNvPr id="4" name="Text Placeholder 3"/>
          <p:cNvSpPr>
            <a:spLocks noGrp="1"/>
          </p:cNvSpPr>
          <p:nvPr>
            <p:ph type="body" sz="half" idx="2"/>
          </p:nvPr>
        </p:nvSpPr>
        <p:spPr>
          <a:xfrm>
            <a:off x="5178426" y="10734676"/>
            <a:ext cx="17830800" cy="987424"/>
          </a:xfrm>
        </p:spPr>
        <p:txBody>
          <a:bodyPr>
            <a:normAutofit/>
          </a:bodyPr>
          <a:lstStyle>
            <a:lvl1pPr marL="0" indent="0">
              <a:buNone/>
              <a:defRPr sz="24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150369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78425" y="1219200"/>
            <a:ext cx="17830798" cy="6234080"/>
          </a:xfrm>
        </p:spPr>
        <p:txBody>
          <a:bodyPr anchor="ctr">
            <a:normAutofit/>
          </a:bodyPr>
          <a:lstStyle>
            <a:lvl1pPr algn="l">
              <a:defRPr sz="9600" b="0" cap="none"/>
            </a:lvl1pPr>
          </a:lstStyle>
          <a:p>
            <a:r>
              <a:rPr lang="en-US"/>
              <a:t>Click to edit Master title style</a:t>
            </a:r>
            <a:endParaRPr lang="en-US" dirty="0"/>
          </a:p>
        </p:txBody>
      </p:sp>
      <p:sp>
        <p:nvSpPr>
          <p:cNvPr id="3" name="Text Placeholder 2"/>
          <p:cNvSpPr>
            <a:spLocks noGrp="1"/>
          </p:cNvSpPr>
          <p:nvPr>
            <p:ph type="body" idx="1"/>
          </p:nvPr>
        </p:nvSpPr>
        <p:spPr>
          <a:xfrm>
            <a:off x="5178425" y="8708092"/>
            <a:ext cx="17830798" cy="3111728"/>
          </a:xfrm>
        </p:spPr>
        <p:txBody>
          <a:bodyPr anchor="ctr">
            <a:normAutofit/>
          </a:bodyPr>
          <a:lstStyle>
            <a:lvl1pPr marL="0" indent="0" algn="l">
              <a:buNone/>
              <a:defRPr sz="36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1056685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9898" y="1219200"/>
            <a:ext cx="16787852" cy="5791200"/>
          </a:xfrm>
        </p:spPr>
        <p:txBody>
          <a:bodyPr anchor="ctr">
            <a:normAutofit/>
          </a:bodyPr>
          <a:lstStyle>
            <a:lvl1pPr algn="l">
              <a:defRPr sz="9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6550024" y="7010400"/>
            <a:ext cx="15073108" cy="762000"/>
          </a:xfrm>
        </p:spPr>
        <p:txBody>
          <a:bodyPr anchor="ctr">
            <a:noAutofit/>
          </a:bodyPr>
          <a:lstStyle>
            <a:lvl1pPr marL="0" indent="0">
              <a:buFontTx/>
              <a:buNone/>
              <a:defRPr sz="3200">
                <a:solidFill>
                  <a:schemeClr val="tx1">
                    <a:lumMod val="50000"/>
                    <a:lumOff val="50000"/>
                  </a:schemeClr>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78425" y="8708092"/>
            <a:ext cx="17830798" cy="3111728"/>
          </a:xfrm>
        </p:spPr>
        <p:txBody>
          <a:bodyPr anchor="ctr">
            <a:normAutofit/>
          </a:bodyPr>
          <a:lstStyle>
            <a:lvl1pPr marL="0" indent="0" algn="l">
              <a:buNone/>
              <a:defRPr sz="3600">
                <a:solidFill>
                  <a:schemeClr val="tx1">
                    <a:lumMod val="65000"/>
                    <a:lumOff val="3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8377" y="63563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1063625" y="6488279"/>
            <a:ext cx="1559534" cy="730250"/>
          </a:xfrm>
        </p:spPr>
        <p:txBody>
          <a:bodyPr/>
          <a:lstStyle/>
          <a:p>
            <a:fld id="{86CB4B4D-7CA3-9044-876B-883B54F8677D}" type="slidenum">
              <a:rPr lang="en-IN" smtClean="0"/>
              <a:t>‹#›</a:t>
            </a:fld>
            <a:endParaRPr lang="en-IN" dirty="0"/>
          </a:p>
        </p:txBody>
      </p:sp>
      <p:sp>
        <p:nvSpPr>
          <p:cNvPr id="14" name="TextBox 13"/>
          <p:cNvSpPr txBox="1"/>
          <p:nvPr/>
        </p:nvSpPr>
        <p:spPr>
          <a:xfrm>
            <a:off x="4935304" y="1296010"/>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15" name="TextBox 14"/>
          <p:cNvSpPr txBox="1"/>
          <p:nvPr/>
        </p:nvSpPr>
        <p:spPr>
          <a:xfrm>
            <a:off x="22229704" y="58106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16493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78426" y="4876801"/>
            <a:ext cx="17830800" cy="5449690"/>
          </a:xfrm>
        </p:spPr>
        <p:txBody>
          <a:bodyPr anchor="b">
            <a:normAutofit/>
          </a:bodyPr>
          <a:lstStyle>
            <a:lvl1pPr algn="l">
              <a:defRPr sz="9600" b="0"/>
            </a:lvl1pPr>
          </a:lstStyle>
          <a:p>
            <a:r>
              <a:rPr lang="en-US"/>
              <a:t>Click to edit Master title style</a:t>
            </a:r>
            <a:endParaRPr lang="en-US" dirty="0"/>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3538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5BCC-46D9-44AD-9A30-AE1BC51D7C3F}"/>
              </a:ext>
            </a:extLst>
          </p:cNvPr>
          <p:cNvSpPr>
            <a:spLocks noGrp="1"/>
          </p:cNvSpPr>
          <p:nvPr>
            <p:ph type="title"/>
          </p:nvPr>
        </p:nvSpPr>
        <p:spPr>
          <a:xfrm>
            <a:off x="1679576" y="730251"/>
            <a:ext cx="21031200" cy="265112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91F764-0F57-4080-89E1-6C1EDEA34E3C}"/>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49684-3694-4166-96AB-039C628F4F5B}"/>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03C0A9-18BE-4EAB-B1F5-4E2C3814C01A}"/>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2B835EC-87D4-4D60-AA60-7F9064D39666}"/>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DFBD18-6D96-4E06-A1DF-A8A90636561C}"/>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a:extLst>
              <a:ext uri="{FF2B5EF4-FFF2-40B4-BE49-F238E27FC236}">
                <a16:creationId xmlns:a16="http://schemas.microsoft.com/office/drawing/2014/main" id="{D8048CA0-F30C-45D1-A65F-11EC313452C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83E58-A6F2-4156-B662-7579E36AFD7B}"/>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640479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5699898" y="1219200"/>
            <a:ext cx="16787852" cy="5791200"/>
          </a:xfrm>
        </p:spPr>
        <p:txBody>
          <a:bodyPr anchor="ctr">
            <a:normAutofit/>
          </a:bodyPr>
          <a:lstStyle>
            <a:lvl1pPr algn="l">
              <a:defRPr sz="9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5178424" y="8686800"/>
            <a:ext cx="17830800" cy="1676400"/>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
        <p:nvSpPr>
          <p:cNvPr id="17" name="TextBox 16"/>
          <p:cNvSpPr txBox="1"/>
          <p:nvPr/>
        </p:nvSpPr>
        <p:spPr>
          <a:xfrm>
            <a:off x="4935304" y="1296010"/>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
        <p:nvSpPr>
          <p:cNvPr id="18" name="TextBox 17"/>
          <p:cNvSpPr txBox="1"/>
          <p:nvPr/>
        </p:nvSpPr>
        <p:spPr>
          <a:xfrm>
            <a:off x="22229704" y="5810612"/>
            <a:ext cx="1219200" cy="1169552"/>
          </a:xfrm>
          <a:prstGeom prst="rect">
            <a:avLst/>
          </a:prstGeom>
        </p:spPr>
        <p:txBody>
          <a:bodyPr vert="horz" lIns="182880" tIns="91440" rIns="182880" bIns="91440" rtlCol="0" anchor="ctr">
            <a:noAutofit/>
          </a:bodyPr>
          <a:lstStyle/>
          <a:p>
            <a:pPr lvl="0"/>
            <a:r>
              <a:rPr lang="en-US" sz="1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023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78425" y="1254814"/>
            <a:ext cx="17830798" cy="5760040"/>
          </a:xfrm>
        </p:spPr>
        <p:txBody>
          <a:bodyPr anchor="ctr">
            <a:normAutofit/>
          </a:bodyPr>
          <a:lstStyle>
            <a:lvl1pPr algn="l">
              <a:defRPr sz="9600" b="0"/>
            </a:lvl1pPr>
          </a:lstStyle>
          <a:p>
            <a:r>
              <a:rPr lang="en-US"/>
              <a:t>Click to edit Master title style</a:t>
            </a:r>
            <a:endParaRPr lang="en-US" dirty="0"/>
          </a:p>
        </p:txBody>
      </p:sp>
      <p:sp>
        <p:nvSpPr>
          <p:cNvPr id="21" name="Text Placeholder 9"/>
          <p:cNvSpPr>
            <a:spLocks noGrp="1"/>
          </p:cNvSpPr>
          <p:nvPr>
            <p:ph type="body" sz="quarter" idx="13"/>
          </p:nvPr>
        </p:nvSpPr>
        <p:spPr>
          <a:xfrm>
            <a:off x="5178424" y="8686800"/>
            <a:ext cx="17830800" cy="1676400"/>
          </a:xfrm>
        </p:spPr>
        <p:txBody>
          <a:bodyPr anchor="b">
            <a:noAutofit/>
          </a:bodyPr>
          <a:lstStyle>
            <a:lvl1pPr marL="0" indent="0">
              <a:buFontTx/>
              <a:buNone/>
              <a:defRPr sz="4800">
                <a:solidFill>
                  <a:schemeClr val="accent1"/>
                </a:solidFill>
              </a:defRPr>
            </a:lvl1pPr>
            <a:lvl2pPr marL="914400" indent="0">
              <a:buFontTx/>
              <a:buNone/>
              <a:defRPr/>
            </a:lvl2pPr>
            <a:lvl3pPr marL="1828800" indent="0">
              <a:buFontTx/>
              <a:buNone/>
              <a:defRPr/>
            </a:lvl3pPr>
            <a:lvl4pPr marL="2743200" indent="0">
              <a:buFontTx/>
              <a:buNone/>
              <a:defRPr/>
            </a:lvl4pPr>
            <a:lvl5pPr marL="3657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5178426" y="10363200"/>
            <a:ext cx="17830800" cy="145924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8377" y="98234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1063625" y="9966175"/>
            <a:ext cx="1559534" cy="73025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347178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630144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589625" y="1254811"/>
            <a:ext cx="4415202" cy="1056763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178424" y="1254811"/>
            <a:ext cx="12954000" cy="10567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8377" y="1428751"/>
            <a:ext cx="3177054" cy="1014594"/>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5120190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101797141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659347" y="-118752"/>
            <a:ext cx="25031702" cy="13847596"/>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338587" y="2372967"/>
            <a:ext cx="17696690" cy="8955866"/>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518473" y="4151009"/>
            <a:ext cx="17359830" cy="3497458"/>
          </a:xfrm>
        </p:spPr>
        <p:txBody>
          <a:bodyPr bIns="0" anchor="b">
            <a:normAutofit/>
          </a:bodyPr>
          <a:lstStyle>
            <a:lvl1pPr algn="ctr">
              <a:lnSpc>
                <a:spcPct val="80000"/>
              </a:lnSpc>
              <a:defRPr sz="10800" spc="-30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3518475" y="7812533"/>
            <a:ext cx="17346854" cy="2645174"/>
          </a:xfrm>
        </p:spPr>
        <p:txBody>
          <a:bodyPr tIns="0">
            <a:normAutofit/>
          </a:bodyPr>
          <a:lstStyle>
            <a:lvl1pPr marL="0" indent="0" algn="ctr">
              <a:lnSpc>
                <a:spcPct val="100000"/>
              </a:lnSpc>
              <a:buNone/>
              <a:defRPr sz="3600" b="0">
                <a:solidFill>
                  <a:srgbClr val="FFFEFF"/>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a:xfrm>
            <a:off x="1609344" y="640080"/>
            <a:ext cx="7315200" cy="640080"/>
          </a:xfrm>
        </p:spPr>
        <p:txBody>
          <a:bodyPr vert="horz" lIns="91440" tIns="45720" rIns="91440" bIns="45720" rtlCol="0" anchor="ctr"/>
          <a:lstStyle>
            <a:lvl1pPr>
              <a:defRPr lang="en-US"/>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270864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835026" y="0"/>
            <a:ext cx="25168228" cy="13706476"/>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1600288" y="3399179"/>
            <a:ext cx="7348952" cy="6940842"/>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699850"/>
            <a:ext cx="6997958" cy="4912884"/>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36895" y="1606372"/>
            <a:ext cx="12563746" cy="104972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4738823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659347" y="-118752"/>
            <a:ext cx="25031702" cy="13847596"/>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519091" y="2372967"/>
            <a:ext cx="11332290" cy="8955866"/>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6688432" y="4149460"/>
            <a:ext cx="10980448" cy="3378780"/>
          </a:xfrm>
        </p:spPr>
        <p:txBody>
          <a:bodyPr bIns="0" anchor="b">
            <a:normAutofit/>
          </a:bodyPr>
          <a:lstStyle>
            <a:lvl1pPr algn="ctr">
              <a:defRPr sz="88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88431" y="7693702"/>
            <a:ext cx="10980446" cy="2767540"/>
          </a:xfrm>
        </p:spPr>
        <p:txBody>
          <a:bodyPr tIns="0">
            <a:normAutofit/>
          </a:bodyPr>
          <a:lstStyle>
            <a:lvl1pPr marL="0" indent="0" algn="ctr">
              <a:buNone/>
              <a:defRPr sz="3600">
                <a:solidFill>
                  <a:srgbClr val="FFFEFF"/>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5898263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835026" y="0"/>
            <a:ext cx="25168228" cy="13706476"/>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1600288" y="3399179"/>
            <a:ext cx="7348952" cy="6940842"/>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0" y="4679339"/>
            <a:ext cx="7001656" cy="4940130"/>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41757" y="1606375"/>
            <a:ext cx="12539182" cy="476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236894" y="7344324"/>
            <a:ext cx="12544044" cy="47671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a:xfrm>
            <a:off x="1609344" y="12454128"/>
            <a:ext cx="21177504" cy="640080"/>
          </a:xfrm>
        </p:spPr>
        <p:txBody>
          <a:bodyPr/>
          <a:lstStyle/>
          <a:p>
            <a:endParaRPr lang="en-US" dirty="0"/>
          </a:p>
        </p:txBody>
      </p:sp>
      <p:sp>
        <p:nvSpPr>
          <p:cNvPr id="7" name="Slide Number Placeholder 6"/>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872162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835026" y="0"/>
            <a:ext cx="25168228" cy="13706476"/>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1600288" y="3399179"/>
            <a:ext cx="7348952" cy="6940842"/>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8002" y="4727831"/>
            <a:ext cx="7001656" cy="4920994"/>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50274" y="1606370"/>
            <a:ext cx="12530176"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0250610" y="2977971"/>
            <a:ext cx="12528700" cy="3393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237306" y="7331774"/>
            <a:ext cx="12528828" cy="1371600"/>
          </a:xfrm>
        </p:spPr>
        <p:txBody>
          <a:bodyPr anchor="ctr">
            <a:noAutofit/>
          </a:bodyPr>
          <a:lstStyle>
            <a:lvl1pPr marL="0" indent="0" algn="l">
              <a:lnSpc>
                <a:spcPct val="100000"/>
              </a:lnSpc>
              <a:buNone/>
              <a:defRPr sz="4400" b="0" cap="all"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0236894" y="8703374"/>
            <a:ext cx="12531176" cy="3408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a:xfrm>
            <a:off x="1609344" y="12454128"/>
            <a:ext cx="21177504" cy="640080"/>
          </a:xfrm>
        </p:spPr>
        <p:txBody>
          <a:bodyPr/>
          <a:lstStyle/>
          <a:p>
            <a:endParaRPr lang="en-US" dirty="0"/>
          </a:p>
        </p:txBody>
      </p:sp>
      <p:sp>
        <p:nvSpPr>
          <p:cNvPr id="9" name="Slide Number Placeholder 8"/>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26845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2F9F-1908-41E2-B42B-5F8D1D43F83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1E12D2-EB98-4CBE-9911-73744D1B3647}"/>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a:extLst>
              <a:ext uri="{FF2B5EF4-FFF2-40B4-BE49-F238E27FC236}">
                <a16:creationId xmlns:a16="http://schemas.microsoft.com/office/drawing/2014/main" id="{2705E6B2-8974-48F1-8434-DDEA78770F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AFEB6B-33E8-4DF0-9091-4D28D5F90692}"/>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2377800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835026" y="0"/>
            <a:ext cx="25168228" cy="13706476"/>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1600288" y="3399179"/>
            <a:ext cx="7348952" cy="6940842"/>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0"/>
            <a:ext cx="7002392" cy="4912884"/>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3404045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a:xfrm>
            <a:off x="1609344" y="12454128"/>
            <a:ext cx="21177504" cy="640080"/>
          </a:xfrm>
        </p:spPr>
        <p:txBody>
          <a:bodyPr/>
          <a:lstStyle/>
          <a:p>
            <a:endParaRPr lang="en-US" dirty="0"/>
          </a:p>
        </p:txBody>
      </p:sp>
      <p:sp>
        <p:nvSpPr>
          <p:cNvPr id="4" name="Slide Number Placeholder 3"/>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6778830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835026" y="0"/>
            <a:ext cx="25168228" cy="13706476"/>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1600288" y="3399179"/>
            <a:ext cx="7348952" cy="6940842"/>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3" y="4704052"/>
            <a:ext cx="7002394" cy="2446596"/>
          </a:xfrm>
        </p:spPr>
        <p:txBody>
          <a:bodyPr bIns="0" anchor="b">
            <a:noAutofit/>
          </a:bodyPr>
          <a:lstStyle>
            <a:lvl1pPr algn="ctr">
              <a:defRPr sz="64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10219967" y="1605618"/>
            <a:ext cx="12550070" cy="10499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7263" y="7160372"/>
            <a:ext cx="7002394" cy="2442328"/>
          </a:xfrm>
        </p:spPr>
        <p:txBody>
          <a:bodyPr/>
          <a:lstStyle>
            <a:lvl1pPr marL="0" indent="0" algn="ctr">
              <a:buNone/>
              <a:defRPr sz="32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2083838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659347" y="-118752"/>
            <a:ext cx="25031702" cy="13847596"/>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1610672" y="3396663"/>
            <a:ext cx="11883080" cy="6940842"/>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15087020" y="0"/>
            <a:ext cx="9296980" cy="13716000"/>
          </a:xfrm>
          <a:solidFill>
            <a:schemeClr val="bg1">
              <a:lumMod val="65000"/>
              <a:lumOff val="3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2" name="Title 1"/>
          <p:cNvSpPr>
            <a:spLocks noGrp="1"/>
          </p:cNvSpPr>
          <p:nvPr>
            <p:ph type="title"/>
          </p:nvPr>
        </p:nvSpPr>
        <p:spPr>
          <a:xfrm>
            <a:off x="1770886" y="4720510"/>
            <a:ext cx="11553292" cy="2356064"/>
          </a:xfrm>
        </p:spPr>
        <p:txBody>
          <a:bodyPr bIns="0" anchor="b">
            <a:normAutofit/>
          </a:bodyPr>
          <a:lstStyle>
            <a:lvl1pPr>
              <a:defRPr sz="7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770886" y="7090024"/>
            <a:ext cx="11553292" cy="2548396"/>
          </a:xfrm>
        </p:spPr>
        <p:txBody>
          <a:bodyPr>
            <a:normAutofit/>
          </a:bodyPr>
          <a:lstStyle>
            <a:lvl1pPr marL="0" indent="0" algn="ctr">
              <a:buNone/>
              <a:defRPr sz="3600">
                <a:solidFill>
                  <a:srgbClr val="FFFE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a:xfrm>
            <a:off x="1609345" y="12454128"/>
            <a:ext cx="11884406" cy="640080"/>
          </a:xfrm>
        </p:spPr>
        <p:txBody>
          <a:bodyPr/>
          <a:lstStyle/>
          <a:p>
            <a:endParaRPr lang="en-US" dirty="0"/>
          </a:p>
        </p:txBody>
      </p:sp>
      <p:sp>
        <p:nvSpPr>
          <p:cNvPr id="7" name="Slide Number Placeholder 6"/>
          <p:cNvSpPr>
            <a:spLocks noGrp="1"/>
          </p:cNvSpPr>
          <p:nvPr>
            <p:ph type="sldNum" sz="quarter" idx="12"/>
          </p:nvPr>
        </p:nvSpPr>
        <p:spPr>
          <a:xfrm>
            <a:off x="11656754"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619100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835026"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600288"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1777264" y="4699851"/>
            <a:ext cx="7002392" cy="4912882"/>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19967" y="1589438"/>
            <a:ext cx="12550070" cy="10514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420102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25168228" cy="13706476"/>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15437896" y="3399179"/>
            <a:ext cx="7348952" cy="6940842"/>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15614875" y="4699850"/>
            <a:ext cx="7002390" cy="4912884"/>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05494" y="1596889"/>
            <a:ext cx="12537244" cy="105146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09344" y="640080"/>
            <a:ext cx="7315200" cy="640080"/>
          </a:xfrm>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a:xfrm>
            <a:off x="1609344" y="12454128"/>
            <a:ext cx="21177504" cy="640080"/>
          </a:xfrm>
        </p:spPr>
        <p:txBody>
          <a:bodyPr/>
          <a:lstStyle/>
          <a:p>
            <a:endParaRPr lang="en-US" dirty="0"/>
          </a:p>
        </p:txBody>
      </p:sp>
      <p:sp>
        <p:nvSpPr>
          <p:cNvPr id="6" name="Slide Number Placeholder 5"/>
          <p:cNvSpPr>
            <a:spLocks noGrp="1"/>
          </p:cNvSpPr>
          <p:nvPr>
            <p:ph type="sldNum" sz="quarter" idx="12"/>
          </p:nvPr>
        </p:nvSpPr>
        <p:spPr>
          <a:xfrm>
            <a:off x="20939760" y="640080"/>
            <a:ext cx="1828800" cy="640080"/>
          </a:xfrm>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797393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37392527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56807" y="1891826"/>
            <a:ext cx="17274146" cy="5237108"/>
          </a:xfrm>
        </p:spPr>
        <p:txBody>
          <a:bodyPr bIns="0" anchor="b">
            <a:normAutofit/>
          </a:bodyPr>
          <a:lstStyle>
            <a:lvl1pPr algn="l">
              <a:defRPr sz="13200"/>
            </a:lvl1pPr>
          </a:lstStyle>
          <a:p>
            <a:r>
              <a:rPr lang="en-US"/>
              <a:t>Click to edit Master title style</a:t>
            </a:r>
            <a:endParaRPr lang="en-US" dirty="0"/>
          </a:p>
        </p:txBody>
      </p:sp>
      <p:sp>
        <p:nvSpPr>
          <p:cNvPr id="3" name="Subtitle 2"/>
          <p:cNvSpPr>
            <a:spLocks noGrp="1"/>
          </p:cNvSpPr>
          <p:nvPr>
            <p:ph type="subTitle" idx="1"/>
          </p:nvPr>
        </p:nvSpPr>
        <p:spPr>
          <a:xfrm>
            <a:off x="2256808" y="7128935"/>
            <a:ext cx="17274144" cy="2142190"/>
          </a:xfrm>
        </p:spPr>
        <p:txBody>
          <a:bodyPr tIns="91440" bIns="91440">
            <a:normAutofit/>
          </a:bodyPr>
          <a:lstStyle>
            <a:lvl1pPr marL="0" indent="0" algn="l">
              <a:buNone/>
              <a:defRPr sz="3600" b="0">
                <a:solidFill>
                  <a:schemeClr val="tx1"/>
                </a:solidFill>
              </a:defRPr>
            </a:lvl1pPr>
            <a:lvl2pPr marL="914400" indent="0" algn="ctr">
              <a:buNone/>
              <a:defRPr sz="36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11"/>
          </p:nvPr>
        </p:nvSpPr>
        <p:spPr>
          <a:xfrm>
            <a:off x="2254248" y="658615"/>
            <a:ext cx="11887336" cy="618402"/>
          </a:xfrm>
        </p:spPr>
        <p:txBody>
          <a:bodyPr/>
          <a:lstStyle/>
          <a:p>
            <a:endParaRPr lang="en-US" dirty="0"/>
          </a:p>
        </p:txBody>
      </p:sp>
      <p:sp>
        <p:nvSpPr>
          <p:cNvPr id="6" name="Slide Number Placeholder 5"/>
          <p:cNvSpPr>
            <a:spLocks noGrp="1"/>
          </p:cNvSpPr>
          <p:nvPr>
            <p:ph type="sldNum" sz="quarter" idx="12"/>
          </p:nvPr>
        </p:nvSpPr>
        <p:spPr>
          <a:xfrm>
            <a:off x="19848785" y="269860"/>
            <a:ext cx="1622038" cy="1007156"/>
          </a:xfrm>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32556778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2400"/>
            </a:lvl1p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lvl1pPr>
              <a:defRPr sz="2400"/>
            </a:lvl1p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6874689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58334" y="3512259"/>
            <a:ext cx="17238120" cy="4100130"/>
          </a:xfrm>
        </p:spPr>
        <p:txBody>
          <a:bodyPr anchor="b">
            <a:normAutofit/>
          </a:bodyPr>
          <a:lstStyle>
            <a:lvl1pPr algn="l">
              <a:defRPr sz="7200"/>
            </a:lvl1pPr>
          </a:lstStyle>
          <a:p>
            <a:r>
              <a:rPr lang="en-US"/>
              <a:t>Click to edit Master title style</a:t>
            </a:r>
            <a:endParaRPr lang="en-US" dirty="0"/>
          </a:p>
        </p:txBody>
      </p:sp>
      <p:sp>
        <p:nvSpPr>
          <p:cNvPr id="3" name="Text Placeholder 2"/>
          <p:cNvSpPr>
            <a:spLocks noGrp="1"/>
          </p:cNvSpPr>
          <p:nvPr>
            <p:ph type="body" idx="1" hasCustomPrompt="1"/>
          </p:nvPr>
        </p:nvSpPr>
        <p:spPr>
          <a:xfrm>
            <a:off x="2258332" y="7612391"/>
            <a:ext cx="17238120" cy="2025858"/>
          </a:xfrm>
        </p:spPr>
        <p:txBody>
          <a:bodyPr tIns="91440">
            <a:normAutofit/>
          </a:bodyPr>
          <a:lstStyle>
            <a:lvl1pPr marL="0" indent="0" algn="l">
              <a:buNone/>
              <a:defRPr sz="3600">
                <a:solidFill>
                  <a:schemeClr val="tx1"/>
                </a:solidFill>
              </a:defRPr>
            </a:lvl1pPr>
            <a:lvl2pPr marL="914400" indent="0">
              <a:buNone/>
              <a:defRPr sz="36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28707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E00C0A-3D82-4458-8462-61BC4754294F}"/>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3" name="Footer Placeholder 2">
            <a:extLst>
              <a:ext uri="{FF2B5EF4-FFF2-40B4-BE49-F238E27FC236}">
                <a16:creationId xmlns:a16="http://schemas.microsoft.com/office/drawing/2014/main" id="{5B35A558-EC03-4227-B6BA-190E244BBA4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AA7E882-19F1-47A5-AAAC-F80FA91037E1}"/>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7736171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62105" y="1916075"/>
            <a:ext cx="19211270" cy="211861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58332" y="4331242"/>
            <a:ext cx="9290304" cy="6587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91212" y="4343538"/>
            <a:ext cx="9290304" cy="657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4849363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58333" y="1906673"/>
            <a:ext cx="19215322" cy="211263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58332" y="4339455"/>
            <a:ext cx="9290304" cy="1603886"/>
          </a:xfrm>
        </p:spPr>
        <p:txBody>
          <a:bodyPr anchor="b">
            <a:normAutofit/>
          </a:bodyPr>
          <a:lstStyle>
            <a:lvl1pPr marL="0" indent="0">
              <a:lnSpc>
                <a:spcPct val="100000"/>
              </a:lnSpc>
              <a:buNone/>
              <a:defRPr sz="5600" b="0" cap="none"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258332" y="5948896"/>
            <a:ext cx="9290304" cy="4987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88674" y="4346363"/>
            <a:ext cx="9290304" cy="1604474"/>
          </a:xfrm>
        </p:spPr>
        <p:txBody>
          <a:bodyPr anchor="b">
            <a:normAutofit/>
          </a:bodyPr>
          <a:lstStyle>
            <a:lvl1pPr marL="0" indent="0">
              <a:lnSpc>
                <a:spcPct val="100000"/>
              </a:lnSpc>
              <a:buNone/>
              <a:defRPr sz="5600" b="0" cap="none" baseline="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188674" y="5943339"/>
            <a:ext cx="9290304" cy="4974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42094250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20084873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0625472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8583" y="1905156"/>
            <a:ext cx="6550026" cy="4644352"/>
          </a:xfrm>
        </p:spPr>
        <p:txBody>
          <a:bodyPr anchor="b">
            <a:normAutofit/>
          </a:bodyPr>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9446668" y="1905157"/>
            <a:ext cx="12024940" cy="901044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48583" y="6549508"/>
            <a:ext cx="6550026" cy="4357836"/>
          </a:xfrm>
        </p:spPr>
        <p:txBody>
          <a:bodyPr/>
          <a:lstStyle>
            <a:lvl1pPr marL="0" indent="0" algn="l">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15935365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4954775" y="964341"/>
            <a:ext cx="8149066" cy="10298202"/>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258248" y="2259026"/>
            <a:ext cx="11709744" cy="3848416"/>
          </a:xfrm>
        </p:spPr>
        <p:txBody>
          <a:bodyPr anchor="b">
            <a:normAutofit/>
          </a:bodyPr>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248779" y="2245085"/>
            <a:ext cx="5582342" cy="7732654"/>
          </a:xfrm>
          <a:solidFill>
            <a:schemeClr val="bg1">
              <a:lumMod val="85000"/>
            </a:schemeClr>
          </a:solidFill>
          <a:ln w="9525" cap="sq">
            <a:noFill/>
            <a:miter lim="800000"/>
          </a:ln>
          <a:effectLst/>
        </p:spPr>
        <p:txBody>
          <a:bodyPr anchor="t"/>
          <a:lstStyle>
            <a:lvl1pPr marL="0" indent="0" algn="ctr">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dirty="0"/>
              <a:t>Click icon to add picture</a:t>
            </a:r>
          </a:p>
        </p:txBody>
      </p:sp>
      <p:sp>
        <p:nvSpPr>
          <p:cNvPr id="4" name="Text Placeholder 3"/>
          <p:cNvSpPr>
            <a:spLocks noGrp="1"/>
          </p:cNvSpPr>
          <p:nvPr>
            <p:ph type="body" sz="half" idx="2"/>
          </p:nvPr>
        </p:nvSpPr>
        <p:spPr>
          <a:xfrm>
            <a:off x="2256494" y="6107443"/>
            <a:ext cx="11692972" cy="4192026"/>
          </a:xfrm>
        </p:spPr>
        <p:txBody>
          <a:bodyPr>
            <a:normAutofit/>
          </a:bodyPr>
          <a:lstStyle>
            <a:lvl1pPr marL="0" indent="0" algn="l">
              <a:buNone/>
              <a:defRPr sz="36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a:xfrm>
            <a:off x="2250601" y="10939713"/>
            <a:ext cx="11699210" cy="640246"/>
          </a:xfrm>
        </p:spPr>
        <p:txBody>
          <a:bodyPr/>
          <a:lstStyle>
            <a:lvl1pPr algn="l">
              <a:defRPr/>
            </a:lvl1pPr>
          </a:lstStyle>
          <a:p>
            <a:fld id="{48A87A34-81AB-432B-8DAE-1953F412C126}" type="datetimeFigureOut">
              <a:rPr lang="en-US" smtClean="0"/>
              <a:t>4/27/2021</a:t>
            </a:fld>
            <a:endParaRPr lang="en-US" dirty="0"/>
          </a:p>
        </p:txBody>
      </p:sp>
      <p:sp>
        <p:nvSpPr>
          <p:cNvPr id="6" name="Footer Placeholder 5"/>
          <p:cNvSpPr>
            <a:spLocks noGrp="1"/>
          </p:cNvSpPr>
          <p:nvPr>
            <p:ph type="ftr" sz="quarter" idx="11"/>
          </p:nvPr>
        </p:nvSpPr>
        <p:spPr>
          <a:xfrm>
            <a:off x="2250600" y="637281"/>
            <a:ext cx="9755636" cy="641862"/>
          </a:xfrm>
        </p:spPr>
        <p:txBody>
          <a:bodyPr/>
          <a:lstStyle/>
          <a:p>
            <a:endParaRPr lang="en-US" dirty="0"/>
          </a:p>
        </p:txBody>
      </p:sp>
      <p:sp>
        <p:nvSpPr>
          <p:cNvPr id="7" name="Slide Number Placeholder 6"/>
          <p:cNvSpPr>
            <a:spLocks noGrp="1"/>
          </p:cNvSpPr>
          <p:nvPr>
            <p:ph type="sldNum" sz="quarter" idx="12"/>
          </p:nvPr>
        </p:nvSpPr>
        <p:spPr>
          <a:xfrm>
            <a:off x="12353589" y="274816"/>
            <a:ext cx="1622038" cy="1007156"/>
          </a:xfrm>
        </p:spPr>
        <p:txBody>
          <a:bodyPr/>
          <a:lstStyle/>
          <a:p>
            <a:fld id="{86CB4B4D-7CA3-9044-876B-883B54F8677D}" type="slidenum">
              <a:rPr lang="en-IN" smtClean="0"/>
              <a:t>‹#›</a:t>
            </a:fld>
            <a:endParaRPr lang="en-IN"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2250920" y="1286928"/>
            <a:ext cx="11759184" cy="310896"/>
          </a:xfrm>
          <a:prstGeom prst="rect">
            <a:avLst/>
          </a:prstGeom>
          <a:noFill/>
          <a:ln>
            <a:noFill/>
          </a:ln>
        </p:spPr>
      </p:pic>
    </p:spTree>
    <p:extLst>
      <p:ext uri="{BB962C8B-B14F-4D97-AF65-F5344CB8AC3E}">
        <p14:creationId xmlns:p14="http://schemas.microsoft.com/office/powerpoint/2010/main" val="5036373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2250920" y="1286928"/>
            <a:ext cx="19220688" cy="310896"/>
          </a:xfrm>
          <a:prstGeom prst="rect">
            <a:avLst/>
          </a:prstGeom>
          <a:noFill/>
          <a:ln>
            <a:noFill/>
          </a:ln>
        </p:spPr>
      </p:pic>
    </p:spTree>
    <p:extLst>
      <p:ext uri="{BB962C8B-B14F-4D97-AF65-F5344CB8AC3E}">
        <p14:creationId xmlns:p14="http://schemas.microsoft.com/office/powerpoint/2010/main" val="8363648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249418" y="1597947"/>
            <a:ext cx="3231484" cy="931977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260540" y="1597947"/>
            <a:ext cx="15657660" cy="931977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17284558" y="6093832"/>
            <a:ext cx="9326880" cy="310896"/>
          </a:xfrm>
          <a:prstGeom prst="rect">
            <a:avLst/>
          </a:prstGeom>
          <a:noFill/>
          <a:ln>
            <a:noFill/>
          </a:ln>
        </p:spPr>
      </p:pic>
    </p:spTree>
    <p:extLst>
      <p:ext uri="{BB962C8B-B14F-4D97-AF65-F5344CB8AC3E}">
        <p14:creationId xmlns:p14="http://schemas.microsoft.com/office/powerpoint/2010/main" val="14471318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2421955621"/>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3200400" y="4773488"/>
            <a:ext cx="17983200" cy="3291840"/>
          </a:xfrm>
          <a:solidFill>
            <a:srgbClr val="FFFFFF"/>
          </a:solidFill>
          <a:ln w="38100">
            <a:solidFill>
              <a:srgbClr val="404040"/>
            </a:solidFill>
          </a:ln>
        </p:spPr>
        <p:txBody>
          <a:bodyPr lIns="274320" rIns="274320" anchor="ctr" anchorCtr="1">
            <a:normAutofit/>
          </a:bodyPr>
          <a:lstStyle>
            <a:lvl1pPr algn="ctr">
              <a:defRPr sz="76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5390388" y="8705088"/>
            <a:ext cx="13603224" cy="2479788"/>
          </a:xfrm>
          <a:noFill/>
        </p:spPr>
        <p:txBody>
          <a:bodyPr>
            <a:normAutofit/>
          </a:bodyPr>
          <a:lstStyle>
            <a:lvl1pPr marL="0" indent="0" algn="ctr">
              <a:buNone/>
              <a:defRPr sz="4000">
                <a:solidFill>
                  <a:schemeClr val="tx1">
                    <a:lumMod val="75000"/>
                    <a:lumOff val="2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44827577"/>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742F-CF8E-4BFC-AD27-5C115F930C3E}"/>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983088A-FC31-4BB4-938D-FEEA0D68D95B}"/>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2C6EE8-DF34-4C15-BC32-C1C906FE20A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E4042E41-DC78-4D3D-A5BF-A28EADEB783F}"/>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a:extLst>
              <a:ext uri="{FF2B5EF4-FFF2-40B4-BE49-F238E27FC236}">
                <a16:creationId xmlns:a16="http://schemas.microsoft.com/office/drawing/2014/main" id="{34939A0A-C7EC-49D8-A124-9FD8CF2236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51EAF5-78A0-4390-AD06-7C76F0648252}"/>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894235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3863704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3200400" y="4773488"/>
            <a:ext cx="17983200" cy="3291840"/>
          </a:xfrm>
          <a:solidFill>
            <a:srgbClr val="FFFFFF"/>
          </a:solidFill>
          <a:ln w="38100">
            <a:solidFill>
              <a:srgbClr val="404040"/>
            </a:solidFill>
          </a:ln>
        </p:spPr>
        <p:txBody>
          <a:bodyPr lIns="274320" rIns="274320" anchor="ctr" anchorCtr="1">
            <a:normAutofit/>
          </a:bodyPr>
          <a:lstStyle>
            <a:lvl1pPr>
              <a:defRPr sz="76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5390388" y="8704930"/>
            <a:ext cx="13603224" cy="2530164"/>
          </a:xfrm>
        </p:spPr>
        <p:txBody>
          <a:bodyPr anchor="t" anchorCtr="1">
            <a:normAutofit/>
          </a:bodyPr>
          <a:lstStyle>
            <a:lvl1pPr marL="0" indent="0">
              <a:buNone/>
              <a:defRPr sz="40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866812566"/>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63825" y="5276088"/>
            <a:ext cx="8543542" cy="6203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676631" y="5276088"/>
            <a:ext cx="8540494" cy="6203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19221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66872" y="4626867"/>
            <a:ext cx="8540496" cy="1408174"/>
          </a:xfrm>
        </p:spPr>
        <p:txBody>
          <a:bodyPr anchor="b" anchorCtr="1">
            <a:normAutofit/>
          </a:bodyPr>
          <a:lstStyle>
            <a:lvl1pPr marL="0" indent="0" algn="ctr">
              <a:buNone/>
              <a:defRPr sz="3800" b="0" cap="all" spc="200" baseline="0">
                <a:solidFill>
                  <a:schemeClr val="accent2">
                    <a:lumMod val="75000"/>
                  </a:schemeClr>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3166872" y="6286500"/>
            <a:ext cx="8540496" cy="5193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12676632" y="6286500"/>
            <a:ext cx="8506968" cy="519355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12676632" y="4626867"/>
            <a:ext cx="8540496" cy="1408174"/>
          </a:xfrm>
        </p:spPr>
        <p:txBody>
          <a:bodyPr anchor="b" anchorCtr="1">
            <a:normAutofit/>
          </a:bodyPr>
          <a:lstStyle>
            <a:lvl1pPr marL="0" indent="0" algn="ctr">
              <a:buNone/>
              <a:defRPr sz="3800" b="0" cap="all" spc="200" baseline="0">
                <a:solidFill>
                  <a:schemeClr val="accent2">
                    <a:lumMod val="75000"/>
                  </a:schemeClr>
                </a:solidFill>
              </a:defRPr>
            </a:lvl1pPr>
            <a:lvl2pPr marL="914400" indent="0">
              <a:buNone/>
              <a:defRPr sz="38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675788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0283137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194155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12192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609344" y="4487657"/>
            <a:ext cx="8973312" cy="2282994"/>
          </a:xfrm>
          <a:solidFill>
            <a:srgbClr val="FFFFFF"/>
          </a:solidFill>
          <a:ln>
            <a:solidFill>
              <a:srgbClr val="404040"/>
            </a:solidFill>
          </a:ln>
        </p:spPr>
        <p:txBody>
          <a:bodyPr anchor="ctr" anchorCtr="1">
            <a:normAutofit/>
          </a:bodyPr>
          <a:lstStyle>
            <a:lvl1pPr>
              <a:defRPr sz="44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3472160" y="1609344"/>
            <a:ext cx="9631680" cy="10497312"/>
          </a:xfrm>
        </p:spPr>
        <p:txBody>
          <a:bodyPr>
            <a:normAutofit/>
          </a:bodyPr>
          <a:lstStyle>
            <a:lvl1pPr>
              <a:defRPr sz="3800">
                <a:solidFill>
                  <a:schemeClr val="tx1"/>
                </a:solidFill>
              </a:defRPr>
            </a:lvl1pPr>
            <a:lvl2pPr>
              <a:defRPr sz="3200">
                <a:solidFill>
                  <a:schemeClr val="tx1"/>
                </a:solidFill>
              </a:defRPr>
            </a:lvl2pPr>
            <a:lvl3pPr>
              <a:defRPr sz="3200">
                <a:solidFill>
                  <a:schemeClr val="tx1"/>
                </a:solidFill>
              </a:defRPr>
            </a:lvl3pPr>
            <a:lvl4pPr>
              <a:defRPr sz="3200">
                <a:solidFill>
                  <a:schemeClr val="tx1"/>
                </a:solidFill>
              </a:defRPr>
            </a:lvl4pPr>
            <a:lvl5pPr>
              <a:defRPr sz="3200">
                <a:solidFill>
                  <a:schemeClr val="tx1"/>
                </a:solidFill>
              </a:defRPr>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31136" y="7099836"/>
            <a:ext cx="7589520" cy="4388072"/>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10" name="Footer Placeholder 9"/>
          <p:cNvSpPr>
            <a:spLocks noGrp="1"/>
          </p:cNvSpPr>
          <p:nvPr>
            <p:ph type="ftr" sz="quarter" idx="11"/>
          </p:nvPr>
        </p:nvSpPr>
        <p:spPr>
          <a:xfrm>
            <a:off x="1609345" y="12472416"/>
            <a:ext cx="10249594" cy="64008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768846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12191998"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617046" y="4487656"/>
            <a:ext cx="8989996" cy="2269280"/>
          </a:xfrm>
          <a:solidFill>
            <a:srgbClr val="FFFFFF"/>
          </a:solidFill>
          <a:ln>
            <a:solidFill>
              <a:srgbClr val="404040"/>
            </a:solidFill>
          </a:ln>
        </p:spPr>
        <p:txBody>
          <a:bodyPr anchor="ctr" anchorCtr="1">
            <a:noAutofit/>
          </a:bodyPr>
          <a:lstStyle>
            <a:lvl1pPr>
              <a:defRPr sz="44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91999" y="0"/>
            <a:ext cx="12204194" cy="13716000"/>
          </a:xfrm>
          <a:solidFill>
            <a:schemeClr val="bg1">
              <a:lumMod val="75000"/>
            </a:schemeClr>
          </a:solidFill>
        </p:spPr>
        <p:txBody>
          <a:bodyPr anchor="t"/>
          <a:lstStyle>
            <a:lvl1pPr marL="0" indent="0">
              <a:buNone/>
              <a:defRPr sz="6400">
                <a:solidFill>
                  <a:schemeClr val="bg1">
                    <a:lumMod val="85000"/>
                    <a:lumOff val="15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2231136" y="7099837"/>
            <a:ext cx="7589520" cy="4388074"/>
          </a:xfrm>
        </p:spPr>
        <p:txBody>
          <a:bodyPr anchor="t" anchorCtr="1">
            <a:normAutofit/>
          </a:bodyPr>
          <a:lstStyle>
            <a:lvl1pPr marL="0" indent="0" algn="ctr">
              <a:buNone/>
              <a:defRPr sz="3000">
                <a:solidFill>
                  <a:srgbClr val="FFFFFF"/>
                </a:solidFill>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4/27/2021</a:t>
            </a:fld>
            <a:endParaRPr lang="en-US" dirty="0"/>
          </a:p>
        </p:txBody>
      </p:sp>
      <p:sp>
        <p:nvSpPr>
          <p:cNvPr id="9" name="Footer Placeholder 8"/>
          <p:cNvSpPr>
            <a:spLocks noGrp="1"/>
          </p:cNvSpPr>
          <p:nvPr>
            <p:ph type="ftr" sz="quarter" idx="11"/>
          </p:nvPr>
        </p:nvSpPr>
        <p:spPr>
          <a:xfrm>
            <a:off x="1609345" y="12472416"/>
            <a:ext cx="10249594" cy="64008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9123661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2946272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306224" y="1874520"/>
            <a:ext cx="2597216" cy="99669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62273" y="1874520"/>
            <a:ext cx="12396978" cy="99669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74607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F435-E645-4B60-9BA6-86E69C03482A}"/>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9BE1B5-20A5-464D-B532-4A4F1A3542B4}"/>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N" dirty="0"/>
          </a:p>
        </p:txBody>
      </p:sp>
      <p:sp>
        <p:nvSpPr>
          <p:cNvPr id="4" name="Text Placeholder 3">
            <a:extLst>
              <a:ext uri="{FF2B5EF4-FFF2-40B4-BE49-F238E27FC236}">
                <a16:creationId xmlns:a16="http://schemas.microsoft.com/office/drawing/2014/main" id="{88C4281F-F883-4403-B711-F48DE411ED1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9A5DA9EC-8944-410F-83A3-FD6520869929}"/>
              </a:ext>
            </a:extLst>
          </p:cNvPr>
          <p:cNvSpPr>
            <a:spLocks noGrp="1"/>
          </p:cNvSpPr>
          <p:nvPr>
            <p:ph type="dt" sz="half" idx="10"/>
          </p:nvPr>
        </p:nvSpPr>
        <p:spPr/>
        <p:txBody>
          <a:bodyPr/>
          <a:lstStyle/>
          <a:p>
            <a:fld id="{48A87A34-81AB-432B-8DAE-1953F412C126}" type="datetimeFigureOut">
              <a:rPr lang="en-US" smtClean="0"/>
              <a:t>4/27/2021</a:t>
            </a:fld>
            <a:endParaRPr lang="en-US" dirty="0"/>
          </a:p>
        </p:txBody>
      </p:sp>
      <p:sp>
        <p:nvSpPr>
          <p:cNvPr id="6" name="Footer Placeholder 5">
            <a:extLst>
              <a:ext uri="{FF2B5EF4-FFF2-40B4-BE49-F238E27FC236}">
                <a16:creationId xmlns:a16="http://schemas.microsoft.com/office/drawing/2014/main" id="{A7DCBE3A-8561-446F-AE2A-88C3EF2829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C41F72-17BC-48C3-9F55-B2297BF29029}"/>
              </a:ext>
            </a:extLst>
          </p:cNvPr>
          <p:cNvSpPr>
            <a:spLocks noGrp="1"/>
          </p:cNvSpPr>
          <p:nvPr>
            <p:ph type="sldNum" sz="quarter" idx="12"/>
          </p:nvPr>
        </p:nvSpPr>
        <p:spPr/>
        <p:txBody>
          <a:bodyPr/>
          <a:lstStyle/>
          <a:p>
            <a:fld id="{86CB4B4D-7CA3-9044-876B-883B54F8677D}" type="slidenum">
              <a:rPr lang="en-IN" smtClean="0"/>
              <a:t>‹#›</a:t>
            </a:fld>
            <a:endParaRPr lang="en-IN" dirty="0"/>
          </a:p>
        </p:txBody>
      </p:sp>
    </p:spTree>
    <p:extLst>
      <p:ext uri="{BB962C8B-B14F-4D97-AF65-F5344CB8AC3E}">
        <p14:creationId xmlns:p14="http://schemas.microsoft.com/office/powerpoint/2010/main" val="42161917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1762933" y="1771466"/>
            <a:ext cx="20915204" cy="1743204"/>
          </a:xfrm>
          <a:prstGeom prst="rect">
            <a:avLst/>
          </a:prstGeom>
        </p:spPr>
        <p:txBody>
          <a:bodyPr lIns="0" tIns="0" rIns="0" bIns="0"/>
          <a:lstStyle>
            <a:lvl1pPr defTabSz="2438400">
              <a:lnSpc>
                <a:spcPct val="90000"/>
              </a:lnSpc>
              <a:defRPr sz="6800">
                <a:latin typeface="Barlow SemiBold"/>
                <a:ea typeface="Barlow SemiBold"/>
                <a:cs typeface="Barlow SemiBold"/>
                <a:sym typeface="Barlow SemiBold"/>
              </a:defRPr>
            </a:lvl1pPr>
          </a:lstStyle>
          <a:p>
            <a:r>
              <a:t>Title Text</a:t>
            </a:r>
          </a:p>
        </p:txBody>
      </p:sp>
      <p:sp>
        <p:nvSpPr>
          <p:cNvPr id="360" name="Body Level One…"/>
          <p:cNvSpPr txBox="1">
            <a:spLocks noGrp="1"/>
          </p:cNvSpPr>
          <p:nvPr>
            <p:ph type="body" sz="half" idx="1"/>
          </p:nvPr>
        </p:nvSpPr>
        <p:spPr>
          <a:xfrm>
            <a:off x="3127066" y="4265866"/>
            <a:ext cx="9192803" cy="7707201"/>
          </a:xfrm>
          <a:prstGeom prst="rect">
            <a:avLst/>
          </a:prstGeom>
        </p:spPr>
        <p:txBody>
          <a:bodyPr lIns="0" tIns="0" rIns="0" bIns="0" anchor="t"/>
          <a:lstStyle>
            <a:lvl1pPr marL="10261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1pPr>
            <a:lvl2pPr marL="14833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2pPr>
            <a:lvl3pPr marL="19405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3pPr>
            <a:lvl4pPr marL="23977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4pPr>
            <a:lvl5pPr marL="2854959" indent="-924559" defTabSz="2438400">
              <a:lnSpc>
                <a:spcPct val="115000"/>
              </a:lnSpc>
              <a:spcBef>
                <a:spcPts val="1600"/>
              </a:spcBef>
              <a:buClr>
                <a:srgbClr val="FFAD1D"/>
              </a:buClr>
              <a:buSzPts val="5200"/>
              <a:buFont typeface="Helvetica"/>
              <a:buChar char="▫"/>
              <a:defRPr>
                <a:solidFill>
                  <a:srgbClr val="272A36"/>
                </a:solidFill>
                <a:latin typeface="Barlow Light"/>
                <a:ea typeface="Barlow Light"/>
                <a:cs typeface="Barlow Light"/>
                <a:sym typeface="Barlow Light"/>
              </a:defRPr>
            </a:lvl5pPr>
          </a:lstStyle>
          <a:p>
            <a:r>
              <a:t>Body Level One</a:t>
            </a:r>
          </a:p>
          <a:p>
            <a:pPr lvl="1"/>
            <a:r>
              <a:t>Body Level Two</a:t>
            </a:r>
          </a:p>
          <a:p>
            <a:pPr lvl="2"/>
            <a:r>
              <a:t>Body Level Three</a:t>
            </a:r>
          </a:p>
          <a:p>
            <a:pPr lvl="3"/>
            <a:r>
              <a:t>Body Level Four</a:t>
            </a:r>
          </a:p>
          <a:p>
            <a:pPr lvl="4"/>
            <a:r>
              <a:t>Body Level Five</a:t>
            </a:r>
          </a:p>
        </p:txBody>
      </p:sp>
      <p:sp>
        <p:nvSpPr>
          <p:cNvPr id="361" name="Google Shape;353;p7"/>
          <p:cNvSpPr txBox="1">
            <a:spLocks noGrp="1"/>
          </p:cNvSpPr>
          <p:nvPr>
            <p:ph type="body" sz="half" idx="13"/>
          </p:nvPr>
        </p:nvSpPr>
        <p:spPr>
          <a:xfrm>
            <a:off x="13485032" y="4265863"/>
            <a:ext cx="9192801" cy="7707207"/>
          </a:xfrm>
          <a:prstGeom prst="rect">
            <a:avLst/>
          </a:prstGeom>
        </p:spPr>
        <p:txBody>
          <a:bodyPr lIns="0" tIns="0" rIns="0" bIns="0" anchor="t"/>
          <a:lstStyle/>
          <a:p>
            <a:pPr marL="1092200" indent="-1016000" defTabSz="2438400">
              <a:lnSpc>
                <a:spcPct val="115000"/>
              </a:lnSpc>
              <a:spcBef>
                <a:spcPts val="1600"/>
              </a:spcBef>
              <a:buClr>
                <a:srgbClr val="FFAD1D"/>
              </a:buClr>
              <a:buSzPts val="6400"/>
              <a:buFont typeface="Helvetica"/>
              <a:buChar char="▪"/>
              <a:defRPr sz="6400">
                <a:solidFill>
                  <a:srgbClr val="272A36"/>
                </a:solidFill>
                <a:latin typeface="Barlow Light"/>
                <a:ea typeface="Barlow Light"/>
                <a:cs typeface="Barlow Light"/>
                <a:sym typeface="Barlow Light"/>
              </a:defRPr>
            </a:pPr>
            <a:endParaRPr/>
          </a:p>
        </p:txBody>
      </p:sp>
      <p:sp>
        <p:nvSpPr>
          <p:cNvPr id="362" name="Slide Number"/>
          <p:cNvSpPr txBox="1">
            <a:spLocks noGrp="1"/>
          </p:cNvSpPr>
          <p:nvPr>
            <p:ph type="sldNum" sz="quarter" idx="2"/>
          </p:nvPr>
        </p:nvSpPr>
        <p:spPr>
          <a:xfrm>
            <a:off x="23303113" y="12584051"/>
            <a:ext cx="492994" cy="520701"/>
          </a:xfrm>
          <a:prstGeom prst="rect">
            <a:avLst/>
          </a:prstGeom>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a:t>
            </a:fld>
            <a:endParaRPr dirty="0"/>
          </a:p>
        </p:txBody>
      </p:sp>
    </p:spTree>
    <p:extLst>
      <p:ext uri="{BB962C8B-B14F-4D97-AF65-F5344CB8AC3E}">
        <p14:creationId xmlns:p14="http://schemas.microsoft.com/office/powerpoint/2010/main" val="335811244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6.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B68BED-E14E-4CDF-AD12-9F55BF0FBA81}"/>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30E6FC-0ACD-40AB-8E45-A373830CAF79}"/>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FF8C74-6D02-47DD-854E-A421DFCA99FA}"/>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8A87A34-81AB-432B-8DAE-1953F412C126}" type="datetimeFigureOut">
              <a:rPr lang="en-US" smtClean="0"/>
              <a:pPr/>
              <a:t>4/27/2021</a:t>
            </a:fld>
            <a:endParaRPr lang="en-US" dirty="0"/>
          </a:p>
        </p:txBody>
      </p:sp>
      <p:sp>
        <p:nvSpPr>
          <p:cNvPr id="5" name="Footer Placeholder 4">
            <a:extLst>
              <a:ext uri="{FF2B5EF4-FFF2-40B4-BE49-F238E27FC236}">
                <a16:creationId xmlns:a16="http://schemas.microsoft.com/office/drawing/2014/main" id="{A19CD7BB-E2F2-4649-9CB4-B758787CD50A}"/>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5D12AD6-BC59-4BC5-9B5A-24BD8B92F11A}"/>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6119595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2323" y="4716783"/>
            <a:ext cx="6997334" cy="4912970"/>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69964" y="1589438"/>
            <a:ext cx="11900072" cy="105141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09344" y="640080"/>
            <a:ext cx="7315200" cy="640080"/>
          </a:xfrm>
          <a:prstGeom prst="rect">
            <a:avLst/>
          </a:prstGeom>
        </p:spPr>
        <p:txBody>
          <a:bodyPr vert="horz" lIns="91440" tIns="45720" rIns="91440" bIns="45720" rtlCol="0" anchor="ctr"/>
          <a:lstStyle>
            <a:lvl1pPr algn="l">
              <a:defRPr sz="2000">
                <a:solidFill>
                  <a:schemeClr val="tx1">
                    <a:tint val="75000"/>
                  </a:schemeClr>
                </a:solidFil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1609344" y="12454128"/>
            <a:ext cx="21177504" cy="640080"/>
          </a:xfrm>
          <a:prstGeom prst="rect">
            <a:avLst/>
          </a:prstGeom>
        </p:spPr>
        <p:txBody>
          <a:bodyPr vert="horz" lIns="91440" tIns="45720" rIns="91440" bIns="45720" rtlCol="0" anchor="ctr"/>
          <a:lstStyle>
            <a:lvl1pPr algn="r">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939760" y="640080"/>
            <a:ext cx="1828800" cy="640080"/>
          </a:xfrm>
          <a:prstGeom prst="rect">
            <a:avLst/>
          </a:prstGeom>
        </p:spPr>
        <p:txBody>
          <a:bodyPr vert="horz" lIns="91440" tIns="45720" rIns="91440" bIns="45720" rtlCol="0" anchor="ctr"/>
          <a:lstStyle>
            <a:lvl1pPr algn="r">
              <a:defRPr sz="20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63242957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825" r:id="rId12"/>
  </p:sldLayoutIdLst>
  <p:txStyles>
    <p:titleStyle>
      <a:lvl1pPr algn="ctr" defTabSz="1828800" rtl="0" eaLnBrk="1" latinLnBrk="0" hangingPunct="1">
        <a:lnSpc>
          <a:spcPct val="85000"/>
        </a:lnSpc>
        <a:spcBef>
          <a:spcPct val="0"/>
        </a:spcBef>
        <a:buNone/>
        <a:defRPr sz="8000" b="0" i="0" kern="1200" cap="none" spc="-300">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10000"/>
        <a:buFont typeface="Wingdings" panose="05000000000000000000" pitchFamily="2" charset="2"/>
        <a:buChar char="§"/>
        <a:defRPr sz="36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8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48256" y="1170432"/>
            <a:ext cx="19440144" cy="299923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48257" y="4572000"/>
            <a:ext cx="19440146" cy="80467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48259" y="12941408"/>
            <a:ext cx="4308286"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9685865" y="12941408"/>
            <a:ext cx="11802918" cy="548640"/>
          </a:xfrm>
          <a:prstGeom prst="rect">
            <a:avLst/>
          </a:prstGeom>
        </p:spPr>
        <p:txBody>
          <a:bodyPr vert="horz" lIns="91440" tIns="45720" rIns="91440" bIns="45720" rtlCol="0" anchor="ctr"/>
          <a:lstStyle>
            <a:lvl1pPr algn="r">
              <a:defRPr sz="2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21674667" y="12941408"/>
            <a:ext cx="1947334" cy="548640"/>
          </a:xfrm>
          <a:prstGeom prst="rect">
            <a:avLst/>
          </a:prstGeom>
        </p:spPr>
        <p:txBody>
          <a:bodyPr vert="horz" lIns="91440" tIns="45720" rIns="91440" bIns="45720" rtlCol="0" anchor="ctr"/>
          <a:lstStyle>
            <a:lvl1pPr algn="l">
              <a:defRPr sz="2000">
                <a:solidFill>
                  <a:schemeClr val="tx1">
                    <a:lumMod val="95000"/>
                    <a:lumOff val="5000"/>
                  </a:schemeClr>
                </a:solidFill>
                <a:latin typeface="+mj-lt"/>
              </a:defRPr>
            </a:lvl1pPr>
          </a:lstStyle>
          <a:p>
            <a:fld id="{86CB4B4D-7CA3-9044-876B-883B54F8677D}" type="slidenum">
              <a:rPr lang="en-IN" smtClean="0"/>
              <a:t>‹#›</a:t>
            </a:fld>
            <a:endParaRPr lang="en-IN" dirty="0"/>
          </a:p>
        </p:txBody>
      </p:sp>
      <p:cxnSp>
        <p:nvCxnSpPr>
          <p:cNvPr id="8" name="Straight Connector 7"/>
          <p:cNvCxnSpPr/>
          <p:nvPr/>
        </p:nvCxnSpPr>
        <p:spPr>
          <a:xfrm flipV="1">
            <a:off x="1524000" y="1652648"/>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1846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xStyles>
    <p:titleStyle>
      <a:lvl1pPr algn="l" defTabSz="1828800" rtl="0" eaLnBrk="1" latinLnBrk="0" hangingPunct="1">
        <a:lnSpc>
          <a:spcPct val="80000"/>
        </a:lnSpc>
        <a:spcBef>
          <a:spcPct val="0"/>
        </a:spcBef>
        <a:buNone/>
        <a:defRPr sz="10000" kern="1200" cap="all" spc="200" baseline="0">
          <a:solidFill>
            <a:schemeClr val="tx1">
              <a:lumMod val="95000"/>
              <a:lumOff val="5000"/>
            </a:schemeClr>
          </a:solidFill>
          <a:latin typeface="+mj-lt"/>
          <a:ea typeface="+mj-ea"/>
          <a:cs typeface="+mj-cs"/>
        </a:defRPr>
      </a:lvl1pPr>
    </p:titleStyle>
    <p:bodyStyle>
      <a:lvl1pPr marL="182880" indent="-182880" algn="l" defTabSz="1828800" rtl="0" eaLnBrk="1" latinLnBrk="0" hangingPunct="1">
        <a:lnSpc>
          <a:spcPct val="90000"/>
        </a:lnSpc>
        <a:spcBef>
          <a:spcPts val="2400"/>
        </a:spcBef>
        <a:spcAft>
          <a:spcPts val="400"/>
        </a:spcAft>
        <a:buClr>
          <a:schemeClr val="accent1"/>
        </a:buClr>
        <a:buSzPct val="100000"/>
        <a:buFont typeface="Tw Cen MT" panose="020B0602020104020603" pitchFamily="34" charset="0"/>
        <a:buChar char=" "/>
        <a:defRPr sz="4400" kern="1200">
          <a:solidFill>
            <a:schemeClr val="tx1"/>
          </a:solidFill>
          <a:latin typeface="+mn-lt"/>
          <a:ea typeface="+mn-ea"/>
          <a:cs typeface="+mn-cs"/>
        </a:defRPr>
      </a:lvl1pPr>
      <a:lvl2pPr marL="53035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3600" kern="1200">
          <a:solidFill>
            <a:schemeClr val="tx1"/>
          </a:solidFill>
          <a:latin typeface="+mn-lt"/>
          <a:ea typeface="+mn-ea"/>
          <a:cs typeface="+mn-cs"/>
        </a:defRPr>
      </a:lvl2pPr>
      <a:lvl3pPr marL="8961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3pPr>
      <a:lvl4pPr marL="118872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4pPr>
      <a:lvl5pPr marL="155448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5pPr>
      <a:lvl6pPr marL="1828800"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6pPr>
      <a:lvl7pPr marL="2121408"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7pPr>
      <a:lvl8pPr marL="2432304"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8pPr>
      <a:lvl9pPr marL="2724912" indent="-274320" algn="l" defTabSz="1828800" rtl="0" eaLnBrk="1" latinLnBrk="0" hangingPunct="1">
        <a:lnSpc>
          <a:spcPct val="90000"/>
        </a:lnSpc>
        <a:spcBef>
          <a:spcPts val="400"/>
        </a:spcBef>
        <a:spcAft>
          <a:spcPts val="800"/>
        </a:spcAft>
        <a:buClr>
          <a:schemeClr val="accent1"/>
        </a:buClr>
        <a:buFont typeface="Wingdings 3" pitchFamily="18" charset="2"/>
        <a:buChar char=""/>
        <a:defRPr sz="28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2" y="457200"/>
            <a:ext cx="5703032" cy="13277256"/>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54442" y="314"/>
            <a:ext cx="4713348" cy="1370619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365760" cy="1371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185849" y="1248220"/>
            <a:ext cx="17823374" cy="25617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78424" y="4267200"/>
            <a:ext cx="17830800" cy="777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23225" y="12260874"/>
            <a:ext cx="2292566" cy="740792"/>
          </a:xfrm>
          <a:prstGeom prst="rect">
            <a:avLst/>
          </a:prstGeom>
        </p:spPr>
        <p:txBody>
          <a:bodyPr vert="horz" lIns="91440" tIns="45720" rIns="91440" bIns="45720" rtlCol="0" anchor="ctr"/>
          <a:lstStyle>
            <a:lvl1pPr algn="r">
              <a:defRPr sz="1800">
                <a:solidFill>
                  <a:schemeClr val="tx1">
                    <a:tint val="75000"/>
                  </a:schemeClr>
                </a:solidFil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5178425" y="12271617"/>
            <a:ext cx="15239998" cy="730250"/>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1063625" y="1575565"/>
            <a:ext cx="1559534" cy="730250"/>
          </a:xfrm>
          <a:prstGeom prst="rect">
            <a:avLst/>
          </a:prstGeom>
        </p:spPr>
        <p:txBody>
          <a:bodyPr vert="horz" lIns="91440" tIns="45720" rIns="91440" bIns="45720" rtlCol="0" anchor="ctr"/>
          <a:lstStyle>
            <a:lvl1pPr algn="r">
              <a:defRPr sz="4000">
                <a:solidFill>
                  <a:srgbClr val="FEFFFF"/>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209154319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914400" rtl="0" eaLnBrk="1" latinLnBrk="0" hangingPunct="1">
        <a:spcBef>
          <a:spcPct val="0"/>
        </a:spcBef>
        <a:buNone/>
        <a:defRPr sz="72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Font typeface="Wingdings 3" charset="2"/>
        <a:buChar char=""/>
        <a:defRPr sz="360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Font typeface="Wingdings 3" charset="2"/>
        <a:buChar char=""/>
        <a:defRPr sz="320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Font typeface="Wingdings 3" charset="2"/>
        <a:buChar char=""/>
        <a:defRPr sz="280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Font typeface="Wingdings 3" charset="2"/>
        <a:buChar char=""/>
        <a:defRPr sz="2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2323" y="4716783"/>
            <a:ext cx="6997334" cy="4912970"/>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69964" y="1589438"/>
            <a:ext cx="11900072" cy="105141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09344" y="640080"/>
            <a:ext cx="7315200" cy="640080"/>
          </a:xfrm>
          <a:prstGeom prst="rect">
            <a:avLst/>
          </a:prstGeom>
        </p:spPr>
        <p:txBody>
          <a:bodyPr vert="horz" lIns="91440" tIns="45720" rIns="91440" bIns="45720" rtlCol="0" anchor="ctr"/>
          <a:lstStyle>
            <a:lvl1pPr algn="l">
              <a:defRPr sz="2000">
                <a:solidFill>
                  <a:schemeClr val="tx1">
                    <a:tint val="75000"/>
                  </a:schemeClr>
                </a:solidFil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1609344" y="12454128"/>
            <a:ext cx="21177504" cy="640080"/>
          </a:xfrm>
          <a:prstGeom prst="rect">
            <a:avLst/>
          </a:prstGeom>
        </p:spPr>
        <p:txBody>
          <a:bodyPr vert="horz" lIns="91440" tIns="45720" rIns="91440" bIns="45720" rtlCol="0" anchor="ctr"/>
          <a:lstStyle>
            <a:lvl1pPr algn="r">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939760" y="640080"/>
            <a:ext cx="1828800" cy="640080"/>
          </a:xfrm>
          <a:prstGeom prst="rect">
            <a:avLst/>
          </a:prstGeom>
        </p:spPr>
        <p:txBody>
          <a:bodyPr vert="horz" lIns="91440" tIns="45720" rIns="91440" bIns="45720" rtlCol="0" anchor="ctr"/>
          <a:lstStyle>
            <a:lvl1pPr algn="r">
              <a:defRPr sz="2000">
                <a:solidFill>
                  <a:schemeClr val="tx1">
                    <a:tint val="75000"/>
                  </a:schemeClr>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1278648226"/>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txStyles>
    <p:titleStyle>
      <a:lvl1pPr algn="ctr" defTabSz="1828800" rtl="0" eaLnBrk="1" latinLnBrk="0" hangingPunct="1">
        <a:lnSpc>
          <a:spcPct val="85000"/>
        </a:lnSpc>
        <a:spcBef>
          <a:spcPct val="0"/>
        </a:spcBef>
        <a:buNone/>
        <a:defRPr sz="8000" b="0" i="0" kern="1200" cap="none" spc="-300">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10000"/>
        <a:buFont typeface="Wingdings" panose="05000000000000000000" pitchFamily="2" charset="2"/>
        <a:buChar char="§"/>
        <a:defRPr sz="36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8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10000"/>
        <a:buFont typeface="Wingdings" panose="05000000000000000000" pitchFamily="2" charset="2"/>
        <a:buChar char="§"/>
        <a:defRPr sz="2400" kern="120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12238672"/>
            <a:ext cx="24384000" cy="1485900"/>
          </a:xfrm>
          <a:prstGeom prst="rect">
            <a:avLst/>
          </a:prstGeom>
        </p:spPr>
      </p:pic>
      <p:sp>
        <p:nvSpPr>
          <p:cNvPr id="13" name="Rectangle 12"/>
          <p:cNvSpPr/>
          <p:nvPr/>
        </p:nvSpPr>
        <p:spPr>
          <a:xfrm>
            <a:off x="0" y="937538"/>
            <a:ext cx="24384000" cy="1129404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12242538"/>
            <a:ext cx="2438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260541" y="1906649"/>
            <a:ext cx="19206550" cy="209847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60541" y="4343538"/>
            <a:ext cx="19206550" cy="6589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465660" y="660741"/>
            <a:ext cx="5030792" cy="618402"/>
          </a:xfrm>
          <a:prstGeom prst="rect">
            <a:avLst/>
          </a:prstGeom>
        </p:spPr>
        <p:txBody>
          <a:bodyPr vert="horz" lIns="91440" tIns="45720" rIns="91440" bIns="45720" rtlCol="0" anchor="ctr"/>
          <a:lstStyle>
            <a:lvl1pPr algn="r">
              <a:defRPr sz="2000">
                <a:solidFill>
                  <a:schemeClr val="tx1">
                    <a:tint val="75000"/>
                  </a:schemeClr>
                </a:solidFil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2260540" y="658615"/>
            <a:ext cx="11877672" cy="618402"/>
          </a:xfrm>
          <a:prstGeom prst="rect">
            <a:avLst/>
          </a:prstGeom>
        </p:spPr>
        <p:txBody>
          <a:bodyPr vert="horz" lIns="91440" tIns="45720" rIns="91440" bIns="45720" rtlCol="0" anchor="ctr"/>
          <a:lstStyle>
            <a:lvl1pPr algn="l">
              <a:defRPr sz="2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9836153" y="274816"/>
            <a:ext cx="1622038" cy="1007156"/>
          </a:xfrm>
          <a:prstGeom prst="rect">
            <a:avLst/>
          </a:prstGeom>
        </p:spPr>
        <p:txBody>
          <a:bodyPr vert="horz" lIns="91440" tIns="45720" rIns="91440" bIns="45720" rtlCol="0" anchor="t"/>
          <a:lstStyle>
            <a:lvl1pPr algn="r">
              <a:defRPr sz="5600">
                <a:solidFill>
                  <a:schemeClr val="accent1"/>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299425753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48" r:id="rId12"/>
  </p:sldLayoutIdLst>
  <p:txStyles>
    <p:titleStyle>
      <a:lvl1pPr algn="l" defTabSz="1828800" rtl="0" eaLnBrk="1" latinLnBrk="0" hangingPunct="1">
        <a:lnSpc>
          <a:spcPct val="90000"/>
        </a:lnSpc>
        <a:spcBef>
          <a:spcPct val="0"/>
        </a:spcBef>
        <a:buNone/>
        <a:defRPr sz="6400" b="0" i="0" kern="1200" cap="none">
          <a:solidFill>
            <a:schemeClr val="tx1"/>
          </a:solidFill>
          <a:effectLst/>
          <a:latin typeface="+mj-lt"/>
          <a:ea typeface="+mj-ea"/>
          <a:cs typeface="+mj-cs"/>
        </a:defRPr>
      </a:lvl1pPr>
    </p:titleStyle>
    <p:bodyStyle>
      <a:lvl1pPr marL="457200" indent="-457200" algn="l" defTabSz="1828800" rtl="0" eaLnBrk="1" latinLnBrk="0" hangingPunct="1">
        <a:lnSpc>
          <a:spcPct val="120000"/>
        </a:lnSpc>
        <a:spcBef>
          <a:spcPts val="2000"/>
        </a:spcBef>
        <a:buClr>
          <a:schemeClr val="accent1"/>
        </a:buClr>
        <a:buSzPct val="100000"/>
        <a:buFont typeface="Arial" panose="020B0604020202020204" pitchFamily="34" charset="0"/>
        <a:buChar char="•"/>
        <a:defRPr sz="4000" kern="1200">
          <a:solidFill>
            <a:schemeClr val="tx1"/>
          </a:solidFill>
          <a:effectLst/>
          <a:latin typeface="+mn-lt"/>
          <a:ea typeface="+mn-ea"/>
          <a:cs typeface="+mn-cs"/>
        </a:defRPr>
      </a:lvl1pPr>
      <a:lvl2pPr marL="1371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600" kern="1200" cap="none" baseline="0">
          <a:solidFill>
            <a:schemeClr val="tx1"/>
          </a:solidFill>
          <a:effectLst/>
          <a:latin typeface="+mn-lt"/>
          <a:ea typeface="+mn-ea"/>
          <a:cs typeface="+mn-cs"/>
        </a:defRPr>
      </a:lvl2pPr>
      <a:lvl3pPr marL="2286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3200" kern="1200">
          <a:solidFill>
            <a:schemeClr val="tx1"/>
          </a:solidFill>
          <a:effectLst/>
          <a:latin typeface="+mn-lt"/>
          <a:ea typeface="+mn-ea"/>
          <a:cs typeface="+mn-cs"/>
        </a:defRPr>
      </a:lvl3pPr>
      <a:lvl4pPr marL="3200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800" kern="1200" cap="none" baseline="0">
          <a:solidFill>
            <a:schemeClr val="tx1"/>
          </a:solidFill>
          <a:effectLst/>
          <a:latin typeface="+mn-lt"/>
          <a:ea typeface="+mn-ea"/>
          <a:cs typeface="+mn-cs"/>
        </a:defRPr>
      </a:lvl4pPr>
      <a:lvl5pPr marL="41148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5pPr>
      <a:lvl6pPr marL="50292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6pPr>
      <a:lvl7pPr marL="59436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7pPr>
      <a:lvl8pPr marL="68580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8pPr>
      <a:lvl9pPr marL="7772400" indent="-457200" algn="l" defTabSz="1828800" rtl="0" eaLnBrk="1" latinLnBrk="0" hangingPunct="1">
        <a:lnSpc>
          <a:spcPct val="120000"/>
        </a:lnSpc>
        <a:spcBef>
          <a:spcPts val="1000"/>
        </a:spcBef>
        <a:buClr>
          <a:schemeClr val="accent1"/>
        </a:buClr>
        <a:buSzPct val="100000"/>
        <a:buFont typeface="Arial" panose="020B0604020202020204" pitchFamily="34" charset="0"/>
        <a:buChar char="•"/>
        <a:defRPr sz="2400" kern="1200" baseline="0">
          <a:solidFill>
            <a:schemeClr val="tx1"/>
          </a:solidFill>
          <a:effectLst/>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4462272" y="1929384"/>
            <a:ext cx="15459456" cy="23774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62272" y="5276089"/>
            <a:ext cx="15459456" cy="6203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642858" y="12477632"/>
            <a:ext cx="5507492" cy="647936"/>
          </a:xfrm>
          <a:prstGeom prst="rect">
            <a:avLst/>
          </a:prstGeom>
        </p:spPr>
        <p:txBody>
          <a:bodyPr vert="horz" lIns="91440" tIns="45720" rIns="91440" bIns="45720" rtlCol="0" anchor="ctr"/>
          <a:lstStyle>
            <a:lvl1pPr algn="r">
              <a:defRPr sz="2100">
                <a:solidFill>
                  <a:schemeClr val="tx1">
                    <a:alpha val="70000"/>
                  </a:schemeClr>
                </a:solidFill>
              </a:defRPr>
            </a:lvl1pPr>
          </a:lstStyle>
          <a:p>
            <a:fld id="{48A87A34-81AB-432B-8DAE-1953F412C126}" type="datetimeFigureOut">
              <a:rPr lang="en-US" smtClean="0"/>
              <a:pPr/>
              <a:t>4/27/2021</a:t>
            </a:fld>
            <a:endParaRPr lang="en-US" dirty="0"/>
          </a:p>
        </p:txBody>
      </p:sp>
      <p:sp>
        <p:nvSpPr>
          <p:cNvPr id="5" name="Footer Placeholder 4"/>
          <p:cNvSpPr>
            <a:spLocks noGrp="1"/>
          </p:cNvSpPr>
          <p:nvPr>
            <p:ph type="ftr" sz="quarter" idx="3"/>
          </p:nvPr>
        </p:nvSpPr>
        <p:spPr>
          <a:xfrm>
            <a:off x="3200401" y="12472416"/>
            <a:ext cx="11802378" cy="640080"/>
          </a:xfrm>
          <a:prstGeom prst="rect">
            <a:avLst/>
          </a:prstGeom>
        </p:spPr>
        <p:txBody>
          <a:bodyPr vert="horz" lIns="91440" tIns="45720" rIns="91440" bIns="45720" rtlCol="0" anchor="ctr"/>
          <a:lstStyle>
            <a:lvl1pPr algn="l">
              <a:defRPr sz="21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21517844" y="12435840"/>
            <a:ext cx="731520" cy="731520"/>
          </a:xfrm>
          <a:prstGeom prst="ellipse">
            <a:avLst/>
          </a:prstGeom>
          <a:solidFill>
            <a:srgbClr val="1D1D1D">
              <a:alpha val="70000"/>
            </a:srgbClr>
          </a:solidFill>
        </p:spPr>
        <p:txBody>
          <a:bodyPr vert="horz" lIns="18288" tIns="45720" rIns="18288" bIns="45720" rtlCol="0" anchor="ctr">
            <a:noAutofit/>
          </a:bodyPr>
          <a:lstStyle>
            <a:lvl1pPr algn="ctr">
              <a:defRPr sz="2200" spc="0" baseline="0">
                <a:solidFill>
                  <a:srgbClr val="FFFFFF"/>
                </a:solidFill>
              </a:defRPr>
            </a:lvl1pPr>
          </a:lstStyle>
          <a:p>
            <a:fld id="{86CB4B4D-7CA3-9044-876B-883B54F8677D}" type="slidenum">
              <a:rPr lang="en-IN" smtClean="0"/>
              <a:t>‹#›</a:t>
            </a:fld>
            <a:endParaRPr lang="en-IN" dirty="0"/>
          </a:p>
        </p:txBody>
      </p:sp>
    </p:spTree>
    <p:extLst>
      <p:ext uri="{BB962C8B-B14F-4D97-AF65-F5344CB8AC3E}">
        <p14:creationId xmlns:p14="http://schemas.microsoft.com/office/powerpoint/2010/main" val="3291725948"/>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Lst>
  <p:txStyles>
    <p:titleStyle>
      <a:lvl1pPr algn="ctr" defTabSz="1828800" rtl="0" eaLnBrk="1" latinLnBrk="0" hangingPunct="1">
        <a:lnSpc>
          <a:spcPct val="90000"/>
        </a:lnSpc>
        <a:spcBef>
          <a:spcPct val="0"/>
        </a:spcBef>
        <a:buNone/>
        <a:defRPr sz="5600" kern="1200" cap="all" spc="400" baseline="0">
          <a:solidFill>
            <a:srgbClr val="262626"/>
          </a:solidFill>
          <a:latin typeface="+mj-lt"/>
          <a:ea typeface="+mj-ea"/>
          <a:cs typeface="+mj-cs"/>
        </a:defRPr>
      </a:lvl1pPr>
    </p:titleStyle>
    <p:bodyStyle>
      <a:lvl1pPr marL="457200" indent="-457200" algn="l" defTabSz="1828800" rtl="0" eaLnBrk="1" latinLnBrk="0" hangingPunct="1">
        <a:lnSpc>
          <a:spcPct val="100000"/>
        </a:lnSpc>
        <a:spcBef>
          <a:spcPts val="2000"/>
        </a:spcBef>
        <a:buClr>
          <a:schemeClr val="accent2"/>
        </a:buClr>
        <a:buFont typeface="Arial" panose="020B0604020202020204" pitchFamily="34" charset="0"/>
        <a:buChar char="•"/>
        <a:defRPr sz="3600" kern="1200">
          <a:solidFill>
            <a:schemeClr val="tx1">
              <a:lumMod val="85000"/>
              <a:lumOff val="15000"/>
            </a:schemeClr>
          </a:solidFill>
          <a:latin typeface="+mn-lt"/>
          <a:ea typeface="+mn-ea"/>
          <a:cs typeface="+mn-cs"/>
        </a:defRPr>
      </a:lvl1pPr>
      <a:lvl2pPr marL="9144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2pPr>
      <a:lvl3pPr marL="13716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3pPr>
      <a:lvl4pPr marL="18288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4pPr>
      <a:lvl5pPr marL="22860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lumMod val="85000"/>
              <a:lumOff val="15000"/>
            </a:schemeClr>
          </a:solidFill>
          <a:latin typeface="+mn-lt"/>
          <a:ea typeface="+mn-ea"/>
          <a:cs typeface="+mn-cs"/>
        </a:defRPr>
      </a:lvl5pPr>
      <a:lvl6pPr marL="26257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6pPr>
      <a:lvl7pPr marL="2968626"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a:solidFill>
            <a:schemeClr val="tx1"/>
          </a:solidFill>
          <a:latin typeface="+mn-lt"/>
          <a:ea typeface="+mn-ea"/>
          <a:cs typeface="+mn-cs"/>
        </a:defRPr>
      </a:lvl7pPr>
      <a:lvl8pPr marL="331470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8pPr>
      <a:lvl9pPr marL="3765550" indent="-457200" algn="l" defTabSz="1828800" rtl="0" eaLnBrk="1" latinLnBrk="0" hangingPunct="1">
        <a:lnSpc>
          <a:spcPct val="100000"/>
        </a:lnSpc>
        <a:spcBef>
          <a:spcPts val="2000"/>
        </a:spcBef>
        <a:buClr>
          <a:schemeClr val="accent2"/>
        </a:buClr>
        <a:buFont typeface="Arial" panose="020B0604020202020204" pitchFamily="34" charset="0"/>
        <a:buChar char="•"/>
        <a:defRPr sz="3200" kern="1200" baseline="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_al2bECumKg&amp;ab_channel=CodeWithHarry" TargetMode="External"/><Relationship Id="rId3" Type="http://schemas.openxmlformats.org/officeDocument/2006/relationships/hyperlink" Target="https://www.w3schools.com/js/default.asp" TargetMode="External"/><Relationship Id="rId7" Type="http://schemas.openxmlformats.org/officeDocument/2006/relationships/hyperlink" Target="https://www.w3schools.com/css/default.asp" TargetMode="External"/><Relationship Id="rId2" Type="http://schemas.openxmlformats.org/officeDocument/2006/relationships/hyperlink" Target="https://www.youtube.com/watch?v=JJSoEo8JSnc&amp;list=PLillGF-RfqbZTASqIqdvm1R5mLrQq79CU&amp;index=5&amp;ab_channel=TraversyMedia" TargetMode="External"/><Relationship Id="rId1" Type="http://schemas.openxmlformats.org/officeDocument/2006/relationships/slideLayout" Target="../slideLayouts/slideLayout2.xml"/><Relationship Id="rId6" Type="http://schemas.openxmlformats.org/officeDocument/2006/relationships/hyperlink" Target="https://www.youtube.com/playlist?list=PLoYCgNOIyGAB_8_iq1cL8MVeun7cB6eNc" TargetMode="External"/><Relationship Id="rId5" Type="http://schemas.openxmlformats.org/officeDocument/2006/relationships/hyperlink" Target="https://www.w3schools.com/php/default.asp" TargetMode="External"/><Relationship Id="rId4" Type="http://schemas.openxmlformats.org/officeDocument/2006/relationships/hyperlink" Target="https://getbootstrap.com/docs/" TargetMode="External"/><Relationship Id="rId9" Type="http://schemas.openxmlformats.org/officeDocument/2006/relationships/hyperlink" Target="https://www.w3schools.com/bootstrap4/default.as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vivekmg/FlexJob" TargetMode="External"/><Relationship Id="rId2" Type="http://schemas.openxmlformats.org/officeDocument/2006/relationships/hyperlink" Target="https://github.com/Mayank-393/flexjob" TargetMode="External"/><Relationship Id="rId1" Type="http://schemas.openxmlformats.org/officeDocument/2006/relationships/slideLayout" Target="../slideLayouts/slideLayout2.xml"/><Relationship Id="rId4" Type="http://schemas.openxmlformats.org/officeDocument/2006/relationships/hyperlink" Target="https://github.com/JayPandya1161/Flex-Job-websi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lex Job"/>
          <p:cNvSpPr txBox="1">
            <a:spLocks noGrp="1"/>
          </p:cNvSpPr>
          <p:nvPr>
            <p:ph type="ctrTitle"/>
          </p:nvPr>
        </p:nvSpPr>
        <p:spPr>
          <a:xfrm>
            <a:off x="10398447" y="2461260"/>
            <a:ext cx="6746240" cy="1747520"/>
          </a:xfrm>
          <a:prstGeom prst="rect">
            <a:avLst/>
          </a:prstGeom>
          <a:noFill/>
        </p:spPr>
        <p:txBody>
          <a:bodyPr anchor="ctr">
            <a:noAutofit/>
          </a:bodyPr>
          <a:lstStyle>
            <a:lvl1pPr>
              <a:defRPr>
                <a:solidFill>
                  <a:srgbClr val="FFFFFF"/>
                </a:solidFill>
              </a:defRPr>
            </a:lvl1pPr>
          </a:lstStyle>
          <a:p>
            <a:r>
              <a:rPr sz="10000" b="1" dirty="0">
                <a:solidFill>
                  <a:schemeClr val="tx1"/>
                </a:solidFill>
                <a:latin typeface="Century Gothic (Body)"/>
              </a:rPr>
              <a:t>Flex</a:t>
            </a:r>
            <a:r>
              <a:rPr lang="en-IN" sz="10000" b="1" dirty="0">
                <a:solidFill>
                  <a:schemeClr val="tx1"/>
                </a:solidFill>
                <a:latin typeface="Century Gothic (Body)"/>
              </a:rPr>
              <a:t>Job</a:t>
            </a:r>
            <a:endParaRPr sz="10000" b="1" dirty="0">
              <a:solidFill>
                <a:schemeClr val="tx1"/>
              </a:solidFill>
              <a:latin typeface="Century Gothic (Body)"/>
            </a:endParaRPr>
          </a:p>
        </p:txBody>
      </p:sp>
      <p:sp>
        <p:nvSpPr>
          <p:cNvPr id="372" name="Developed By :…"/>
          <p:cNvSpPr txBox="1">
            <a:spLocks noGrp="1"/>
          </p:cNvSpPr>
          <p:nvPr>
            <p:ph type="subTitle" idx="1"/>
          </p:nvPr>
        </p:nvSpPr>
        <p:spPr>
          <a:xfrm>
            <a:off x="12618720" y="5547359"/>
            <a:ext cx="10716952" cy="5953759"/>
          </a:xfrm>
          <a:prstGeom prst="rect">
            <a:avLst/>
          </a:prstGeom>
        </p:spPr>
        <p:txBody>
          <a:bodyPr anchor="ctr">
            <a:normAutofit/>
          </a:bodyPr>
          <a:lstStyle/>
          <a:p>
            <a:pPr algn="r">
              <a:lnSpc>
                <a:spcPct val="120000"/>
              </a:lnSpc>
              <a:defRPr sz="3600" b="1"/>
            </a:pPr>
            <a:r>
              <a:rPr sz="6400" dirty="0">
                <a:solidFill>
                  <a:srgbClr val="FF0000"/>
                </a:solidFill>
                <a:latin typeface="Century Gothic (Body)"/>
              </a:rPr>
              <a:t>Developed By :</a:t>
            </a:r>
            <a:endParaRPr lang="en-IN" sz="6400" dirty="0">
              <a:solidFill>
                <a:srgbClr val="FF0000"/>
              </a:solidFill>
              <a:latin typeface="Century Gothic (Body)"/>
            </a:endParaRPr>
          </a:p>
          <a:p>
            <a:pPr algn="r">
              <a:lnSpc>
                <a:spcPct val="120000"/>
              </a:lnSpc>
              <a:defRPr sz="3600" b="1"/>
            </a:pPr>
            <a:r>
              <a:rPr lang="en-IN" sz="6200" dirty="0">
                <a:effectLst/>
                <a:latin typeface="Century Gothic (Body)"/>
              </a:rPr>
              <a:t>Jay Pandya (19dcs074)</a:t>
            </a:r>
          </a:p>
          <a:p>
            <a:pPr algn="r">
              <a:lnSpc>
                <a:spcPct val="120000"/>
              </a:lnSpc>
              <a:defRPr sz="3600" b="1"/>
            </a:pPr>
            <a:r>
              <a:rPr lang="en-IN" sz="6200" dirty="0">
                <a:effectLst/>
                <a:latin typeface="Century Gothic (Body)"/>
              </a:rPr>
              <a:t>Mayank Jadav(19dcs040)</a:t>
            </a:r>
          </a:p>
          <a:p>
            <a:pPr algn="r">
              <a:lnSpc>
                <a:spcPct val="120000"/>
              </a:lnSpc>
              <a:defRPr sz="3600" b="1"/>
            </a:pPr>
            <a:r>
              <a:rPr lang="en-IN" sz="6200" dirty="0">
                <a:effectLst/>
                <a:latin typeface="Century Gothic (Body)"/>
              </a:rPr>
              <a:t>Vivek Mangrola (19dcs057)</a:t>
            </a:r>
            <a:endParaRPr sz="6200" dirty="0">
              <a:effectLst/>
              <a:latin typeface="Century Gothic (Body)"/>
            </a:endParaRPr>
          </a:p>
        </p:txBody>
      </p:sp>
      <p:sp>
        <p:nvSpPr>
          <p:cNvPr id="375" name="Slide Number"/>
          <p:cNvSpPr txBox="1">
            <a:spLocks noGrp="1"/>
          </p:cNvSpPr>
          <p:nvPr>
            <p:ph type="sldNum" sz="quarter" idx="12"/>
          </p:nvPr>
        </p:nvSpPr>
        <p:spPr>
          <a:xfrm>
            <a:off x="12043765" y="13081000"/>
            <a:ext cx="283770" cy="46105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r">
              <a:defRPr sz="2400" b="0">
                <a:solidFill>
                  <a:srgbClr val="000000"/>
                </a:solidFill>
                <a:latin typeface="Helvetica Neue Light"/>
                <a:ea typeface="Helvetica Neue Light"/>
                <a:cs typeface="Helvetica Neue Light"/>
                <a:sym typeface="Helvetica Neue Light"/>
              </a:defRPr>
            </a:lvl1pPr>
          </a:lstStyle>
          <a:p>
            <a:fld id="{86CB4B4D-7CA3-9044-876B-883B54F8677D}" type="slidenum">
              <a:t>1</a:t>
            </a:fld>
            <a:endParaRPr dirty="0"/>
          </a:p>
        </p:txBody>
      </p:sp>
      <p:sp>
        <p:nvSpPr>
          <p:cNvPr id="373" name="Guided By:…"/>
          <p:cNvSpPr txBox="1"/>
          <p:nvPr/>
        </p:nvSpPr>
        <p:spPr>
          <a:xfrm>
            <a:off x="477365" y="8656321"/>
            <a:ext cx="10312556" cy="2844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algn="l">
              <a:defRPr sz="3600"/>
            </a:pPr>
            <a:r>
              <a:rPr sz="6400" dirty="0">
                <a:solidFill>
                  <a:srgbClr val="FF0000"/>
                </a:solidFill>
                <a:latin typeface="Century Gothic (Body)"/>
              </a:rPr>
              <a:t>Guided By:</a:t>
            </a:r>
          </a:p>
          <a:p>
            <a:pPr algn="l">
              <a:defRPr sz="3600"/>
            </a:pPr>
            <a:r>
              <a:rPr lang="en-IN" sz="6200" dirty="0">
                <a:latin typeface="Century Gothic (Body)"/>
              </a:rPr>
              <a:t>Prof. Priyal Vaghela</a:t>
            </a:r>
          </a:p>
          <a:p>
            <a:pPr algn="l">
              <a:defRPr sz="3600"/>
            </a:pPr>
            <a:r>
              <a:rPr lang="en-IN" sz="6200" dirty="0">
                <a:latin typeface="Century Gothic (Body)"/>
              </a:rPr>
              <a:t>Prof. Chandrasekar Pawar</a:t>
            </a:r>
            <a:endParaRPr sz="6200" dirty="0">
              <a:latin typeface="Century Gothic (Body)"/>
            </a:endParaRPr>
          </a:p>
        </p:txBody>
      </p:sp>
      <p:sp>
        <p:nvSpPr>
          <p:cNvPr id="374" name="Submitted To:…"/>
          <p:cNvSpPr txBox="1"/>
          <p:nvPr/>
        </p:nvSpPr>
        <p:spPr>
          <a:xfrm>
            <a:off x="495918" y="4958080"/>
            <a:ext cx="11696082" cy="369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lnSpcReduction="10000"/>
          </a:bodyPr>
          <a:lstStyle/>
          <a:p>
            <a:pPr algn="l">
              <a:defRPr sz="3600"/>
            </a:pPr>
            <a:r>
              <a:rPr sz="6900" dirty="0">
                <a:solidFill>
                  <a:srgbClr val="FF0000"/>
                </a:solidFill>
                <a:latin typeface="Century Gothic (Body)"/>
              </a:rPr>
              <a:t>Submitted To:</a:t>
            </a:r>
          </a:p>
          <a:p>
            <a:pPr algn="l">
              <a:defRPr sz="3600" b="0"/>
            </a:pPr>
            <a:r>
              <a:rPr lang="en-US" sz="6700" i="0" dirty="0">
                <a:effectLst/>
                <a:latin typeface="Century Gothic (Body)"/>
              </a:rPr>
              <a:t>Devang Patel Institute of Advance Technology and Research</a:t>
            </a:r>
            <a:endParaRPr sz="6700" dirty="0">
              <a:latin typeface="Century Gothic (Body)"/>
            </a:endParaRPr>
          </a:p>
        </p:txBody>
      </p:sp>
      <p:pic>
        <p:nvPicPr>
          <p:cNvPr id="7" name="Picture 6">
            <a:extLst>
              <a:ext uri="{FF2B5EF4-FFF2-40B4-BE49-F238E27FC236}">
                <a16:creationId xmlns:a16="http://schemas.microsoft.com/office/drawing/2014/main" id="{2875CA88-C7F2-4A60-A57C-53A99B0B9270}"/>
              </a:ext>
            </a:extLst>
          </p:cNvPr>
          <p:cNvPicPr/>
          <p:nvPr/>
        </p:nvPicPr>
        <p:blipFill>
          <a:blip r:embed="rId2"/>
          <a:stretch>
            <a:fillRect/>
          </a:stretch>
        </p:blipFill>
        <p:spPr>
          <a:xfrm>
            <a:off x="19127755" y="687929"/>
            <a:ext cx="4207917" cy="2207051"/>
          </a:xfrm>
          <a:prstGeom prst="rect">
            <a:avLst/>
          </a:prstGeom>
        </p:spPr>
      </p:pic>
      <p:pic>
        <p:nvPicPr>
          <p:cNvPr id="8" name="Picture 7">
            <a:extLst>
              <a:ext uri="{FF2B5EF4-FFF2-40B4-BE49-F238E27FC236}">
                <a16:creationId xmlns:a16="http://schemas.microsoft.com/office/drawing/2014/main" id="{5CB9F43E-8998-4593-9AB8-456789A35DD8}"/>
              </a:ext>
            </a:extLst>
          </p:cNvPr>
          <p:cNvPicPr/>
          <p:nvPr/>
        </p:nvPicPr>
        <p:blipFill>
          <a:blip r:embed="rId3"/>
          <a:stretch>
            <a:fillRect/>
          </a:stretch>
        </p:blipFill>
        <p:spPr>
          <a:xfrm>
            <a:off x="495918" y="773745"/>
            <a:ext cx="8255367" cy="2207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18. About us"/>
          <p:cNvSpPr txBox="1"/>
          <p:nvPr/>
        </p:nvSpPr>
        <p:spPr>
          <a:xfrm>
            <a:off x="1209067" y="5851089"/>
            <a:ext cx="3344271" cy="811761"/>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defTabSz="457200">
              <a:lnSpc>
                <a:spcPct val="115000"/>
              </a:lnSpc>
              <a:spcBef>
                <a:spcPts val="1000"/>
              </a:spcBef>
              <a:tabLst>
                <a:tab pos="1270000" algn="l"/>
              </a:tabLst>
              <a:defRPr sz="2800" b="0"/>
            </a:lvl1pPr>
          </a:lstStyle>
          <a:p>
            <a:r>
              <a:rPr sz="4400" dirty="0">
                <a:latin typeface="Century Gothic (Body)"/>
              </a:rPr>
              <a:t> About us</a:t>
            </a:r>
          </a:p>
        </p:txBody>
      </p:sp>
      <p:pic>
        <p:nvPicPr>
          <p:cNvPr id="3" name="Picture 2">
            <a:extLst>
              <a:ext uri="{FF2B5EF4-FFF2-40B4-BE49-F238E27FC236}">
                <a16:creationId xmlns:a16="http://schemas.microsoft.com/office/drawing/2014/main" id="{23FCD10E-91CC-4F0A-9BD2-C16BA84A5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183" y="923536"/>
            <a:ext cx="14468475" cy="1190625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dirty="0"/>
          </a:p>
        </p:txBody>
      </p:sp>
      <p:sp>
        <p:nvSpPr>
          <p:cNvPr id="650" name="19. How it works?"/>
          <p:cNvSpPr txBox="1"/>
          <p:nvPr/>
        </p:nvSpPr>
        <p:spPr>
          <a:xfrm>
            <a:off x="1232470" y="5884432"/>
            <a:ext cx="3843383" cy="811761"/>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just" defTabSz="457200">
              <a:lnSpc>
                <a:spcPct val="115000"/>
              </a:lnSpc>
              <a:spcBef>
                <a:spcPts val="1000"/>
              </a:spcBef>
              <a:tabLst>
                <a:tab pos="1270000" algn="l"/>
              </a:tabLst>
              <a:defRPr sz="2800" b="0"/>
            </a:lvl1pPr>
          </a:lstStyle>
          <a:p>
            <a:r>
              <a:rPr lang="en-US" sz="4400" dirty="0">
                <a:latin typeface="Century Gothic (Body)"/>
              </a:rPr>
              <a:t> </a:t>
            </a:r>
            <a:r>
              <a:rPr sz="4400" dirty="0">
                <a:latin typeface="Century Gothic (Body)"/>
              </a:rPr>
              <a:t>How</a:t>
            </a:r>
            <a:r>
              <a:rPr lang="en-IN" sz="4400" dirty="0">
                <a:latin typeface="Century Gothic (Body)"/>
              </a:rPr>
              <a:t> it</a:t>
            </a:r>
            <a:r>
              <a:rPr sz="4400" dirty="0">
                <a:latin typeface="Century Gothic (Body)"/>
              </a:rPr>
              <a:t> works</a:t>
            </a:r>
          </a:p>
        </p:txBody>
      </p:sp>
      <p:pic>
        <p:nvPicPr>
          <p:cNvPr id="3" name="Picture 2">
            <a:extLst>
              <a:ext uri="{FF2B5EF4-FFF2-40B4-BE49-F238E27FC236}">
                <a16:creationId xmlns:a16="http://schemas.microsoft.com/office/drawing/2014/main" id="{F28F260F-34F0-4479-9295-AD0D893C7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1441" y="373219"/>
            <a:ext cx="11023006" cy="1295089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png">
            <a:extLst>
              <a:ext uri="{FF2B5EF4-FFF2-40B4-BE49-F238E27FC236}">
                <a16:creationId xmlns:a16="http://schemas.microsoft.com/office/drawing/2014/main" id="{D36B2E03-623D-489D-BA0E-AC31A0EC38BB}"/>
              </a:ext>
            </a:extLst>
          </p:cNvPr>
          <p:cNvPicPr>
            <a:picLocks noChangeAspect="1"/>
          </p:cNvPicPr>
          <p:nvPr/>
        </p:nvPicPr>
        <p:blipFill>
          <a:blip r:embed="rId2"/>
          <a:stretch>
            <a:fillRect/>
          </a:stretch>
        </p:blipFill>
        <p:spPr>
          <a:xfrm>
            <a:off x="8794845" y="-1"/>
            <a:ext cx="12280710" cy="13716001"/>
          </a:xfrm>
          <a:prstGeom prst="rect">
            <a:avLst/>
          </a:prstGeom>
          <a:ln w="12700">
            <a:miter lim="400000"/>
          </a:ln>
        </p:spPr>
      </p:pic>
      <p:sp>
        <p:nvSpPr>
          <p:cNvPr id="4" name="TextBox 3">
            <a:extLst>
              <a:ext uri="{FF2B5EF4-FFF2-40B4-BE49-F238E27FC236}">
                <a16:creationId xmlns:a16="http://schemas.microsoft.com/office/drawing/2014/main" id="{4F747E01-7E0A-43F1-86CE-A08981EB9A39}"/>
              </a:ext>
            </a:extLst>
          </p:cNvPr>
          <p:cNvSpPr txBox="1"/>
          <p:nvPr/>
        </p:nvSpPr>
        <p:spPr>
          <a:xfrm>
            <a:off x="1612140" y="6088558"/>
            <a:ext cx="2530652" cy="769441"/>
          </a:xfrm>
          <a:prstGeom prst="rect">
            <a:avLst/>
          </a:prstGeom>
          <a:solidFill>
            <a:srgbClr val="92D050"/>
          </a:solidFill>
        </p:spPr>
        <p:txBody>
          <a:bodyPr wrap="square">
            <a:spAutoFit/>
          </a:bodyPr>
          <a:lstStyle/>
          <a:p>
            <a:r>
              <a:rPr lang="en-IN" sz="4400" dirty="0">
                <a:latin typeface="Century Gothic (Body)"/>
              </a:rPr>
              <a:t> Job lists</a:t>
            </a:r>
          </a:p>
        </p:txBody>
      </p:sp>
    </p:spTree>
    <p:extLst>
      <p:ext uri="{BB962C8B-B14F-4D97-AF65-F5344CB8AC3E}">
        <p14:creationId xmlns:p14="http://schemas.microsoft.com/office/powerpoint/2010/main" val="29409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604AA1-0DCC-4D19-AC30-548B54EAAF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373220"/>
            <a:ext cx="13513436" cy="12988212"/>
          </a:xfrm>
          <a:prstGeom prst="rect">
            <a:avLst/>
          </a:prstGeom>
          <a:noFill/>
          <a:ln>
            <a:noFill/>
          </a:ln>
        </p:spPr>
      </p:pic>
      <p:sp>
        <p:nvSpPr>
          <p:cNvPr id="4" name="TextBox 3">
            <a:extLst>
              <a:ext uri="{FF2B5EF4-FFF2-40B4-BE49-F238E27FC236}">
                <a16:creationId xmlns:a16="http://schemas.microsoft.com/office/drawing/2014/main" id="{A07AEDE8-FF49-4A08-B33D-1098C9BFA397}"/>
              </a:ext>
            </a:extLst>
          </p:cNvPr>
          <p:cNvSpPr txBox="1"/>
          <p:nvPr/>
        </p:nvSpPr>
        <p:spPr>
          <a:xfrm>
            <a:off x="1705221" y="6088559"/>
            <a:ext cx="3706534" cy="769441"/>
          </a:xfrm>
          <a:prstGeom prst="rect">
            <a:avLst/>
          </a:prstGeom>
          <a:solidFill>
            <a:srgbClr val="92D050"/>
          </a:solidFill>
        </p:spPr>
        <p:txBody>
          <a:bodyPr wrap="square">
            <a:spAutoFit/>
          </a:bodyPr>
          <a:lstStyle/>
          <a:p>
            <a:r>
              <a:rPr lang="en-IN" sz="4400" dirty="0">
                <a:solidFill>
                  <a:srgbClr val="222222"/>
                </a:solidFill>
                <a:effectLst/>
                <a:latin typeface="Century Gothic (Body)"/>
                <a:ea typeface="Times New Roman" panose="02020603050405020304" pitchFamily="18" charset="0"/>
              </a:rPr>
              <a:t> Job Detail</a:t>
            </a:r>
            <a:endParaRPr lang="en-IN" sz="4400" dirty="0">
              <a:latin typeface="Century Gothic (Body)"/>
            </a:endParaRPr>
          </a:p>
        </p:txBody>
      </p:sp>
    </p:spTree>
    <p:extLst>
      <p:ext uri="{BB962C8B-B14F-4D97-AF65-F5344CB8AC3E}">
        <p14:creationId xmlns:p14="http://schemas.microsoft.com/office/powerpoint/2010/main" val="2517173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51C29-960D-498A-BF5E-2CFF444F9F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0262" y="503852"/>
            <a:ext cx="13850996" cy="12465694"/>
          </a:xfrm>
          <a:prstGeom prst="rect">
            <a:avLst/>
          </a:prstGeom>
          <a:noFill/>
          <a:ln>
            <a:noFill/>
          </a:ln>
        </p:spPr>
      </p:pic>
      <p:sp>
        <p:nvSpPr>
          <p:cNvPr id="4" name="TextBox 3">
            <a:extLst>
              <a:ext uri="{FF2B5EF4-FFF2-40B4-BE49-F238E27FC236}">
                <a16:creationId xmlns:a16="http://schemas.microsoft.com/office/drawing/2014/main" id="{117695BE-8DCE-45B5-BE57-6BB8003BABAA}"/>
              </a:ext>
            </a:extLst>
          </p:cNvPr>
          <p:cNvSpPr txBox="1"/>
          <p:nvPr/>
        </p:nvSpPr>
        <p:spPr>
          <a:xfrm>
            <a:off x="1753325" y="5372977"/>
            <a:ext cx="5263295" cy="1485022"/>
          </a:xfrm>
          <a:prstGeom prst="rect">
            <a:avLst/>
          </a:prstGeom>
          <a:solidFill>
            <a:srgbClr val="92D050"/>
          </a:solidFill>
        </p:spPr>
        <p:txBody>
          <a:bodyPr wrap="square">
            <a:spAutoFit/>
          </a:bodyPr>
          <a:lstStyle/>
          <a:p>
            <a:pPr marR="60325" lvl="1" algn="ctr">
              <a:lnSpc>
                <a:spcPct val="107000"/>
              </a:lnSpc>
              <a:spcAft>
                <a:spcPts val="4110"/>
              </a:spcAft>
            </a:pPr>
            <a:r>
              <a:rPr lang="en-IN" sz="4400" dirty="0">
                <a:effectLst/>
                <a:latin typeface="Century Gothic (Body)"/>
                <a:ea typeface="Calibri" panose="020F0502020204030204" pitchFamily="34" charset="0"/>
                <a:cs typeface="Shruti" panose="020B0502040204020203" pitchFamily="34" charset="0"/>
              </a:rPr>
              <a:t>Freelancer Profile Setting</a:t>
            </a:r>
            <a:endParaRPr lang="en-IN" sz="4000" dirty="0">
              <a:effectLst/>
              <a:latin typeface="Century Gothic (Body)"/>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98509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94F92-1F4A-478C-95A3-56921616B4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6295" y="1764522"/>
            <a:ext cx="16181576" cy="10085355"/>
          </a:xfrm>
          <a:prstGeom prst="rect">
            <a:avLst/>
          </a:prstGeom>
          <a:noFill/>
          <a:ln>
            <a:noFill/>
          </a:ln>
        </p:spPr>
      </p:pic>
      <p:sp>
        <p:nvSpPr>
          <p:cNvPr id="4" name="TextBox 3">
            <a:extLst>
              <a:ext uri="{FF2B5EF4-FFF2-40B4-BE49-F238E27FC236}">
                <a16:creationId xmlns:a16="http://schemas.microsoft.com/office/drawing/2014/main" id="{794B197D-726A-49D0-863D-CEE21C53A997}"/>
              </a:ext>
            </a:extLst>
          </p:cNvPr>
          <p:cNvSpPr txBox="1"/>
          <p:nvPr/>
        </p:nvSpPr>
        <p:spPr>
          <a:xfrm>
            <a:off x="1718491" y="4734342"/>
            <a:ext cx="3271520" cy="2123658"/>
          </a:xfrm>
          <a:prstGeom prst="rect">
            <a:avLst/>
          </a:prstGeom>
          <a:solidFill>
            <a:srgbClr val="92D050"/>
          </a:solidFill>
        </p:spPr>
        <p:txBody>
          <a:bodyPr wrap="square">
            <a:spAutoFit/>
          </a:bodyPr>
          <a:lstStyle/>
          <a:p>
            <a:pPr algn="ctr"/>
            <a:r>
              <a:rPr lang="en-IN" sz="4400" dirty="0">
                <a:effectLst/>
                <a:latin typeface="Century Gothic (Body)"/>
                <a:ea typeface="Calibri" panose="020F0502020204030204" pitchFamily="34" charset="0"/>
              </a:rPr>
              <a:t>Education and Experience</a:t>
            </a:r>
            <a:endParaRPr lang="en-IN" sz="4400" dirty="0">
              <a:latin typeface="Century Gothic (Body)"/>
            </a:endParaRPr>
          </a:p>
        </p:txBody>
      </p:sp>
    </p:spTree>
    <p:extLst>
      <p:ext uri="{BB962C8B-B14F-4D97-AF65-F5344CB8AC3E}">
        <p14:creationId xmlns:p14="http://schemas.microsoft.com/office/powerpoint/2010/main" val="109258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png">
            <a:extLst>
              <a:ext uri="{FF2B5EF4-FFF2-40B4-BE49-F238E27FC236}">
                <a16:creationId xmlns:a16="http://schemas.microsoft.com/office/drawing/2014/main" id="{F1DC3CF7-732D-45B5-A2F1-730C389AEB90}"/>
              </a:ext>
            </a:extLst>
          </p:cNvPr>
          <p:cNvPicPr>
            <a:picLocks noChangeAspect="1"/>
          </p:cNvPicPr>
          <p:nvPr/>
        </p:nvPicPr>
        <p:blipFill>
          <a:blip r:embed="rId2"/>
          <a:stretch>
            <a:fillRect/>
          </a:stretch>
        </p:blipFill>
        <p:spPr>
          <a:xfrm>
            <a:off x="8872591" y="119013"/>
            <a:ext cx="11312419" cy="13522339"/>
          </a:xfrm>
          <a:prstGeom prst="rect">
            <a:avLst/>
          </a:prstGeom>
          <a:ln w="12700">
            <a:miter lim="400000"/>
          </a:ln>
        </p:spPr>
      </p:pic>
      <p:sp>
        <p:nvSpPr>
          <p:cNvPr id="4" name="TextBox 3">
            <a:extLst>
              <a:ext uri="{FF2B5EF4-FFF2-40B4-BE49-F238E27FC236}">
                <a16:creationId xmlns:a16="http://schemas.microsoft.com/office/drawing/2014/main" id="{1CFCEAA4-C40B-49CA-B34E-1D4508DE5E18}"/>
              </a:ext>
            </a:extLst>
          </p:cNvPr>
          <p:cNvSpPr txBox="1"/>
          <p:nvPr/>
        </p:nvSpPr>
        <p:spPr>
          <a:xfrm>
            <a:off x="1442305" y="5946318"/>
            <a:ext cx="4547948" cy="769441"/>
          </a:xfrm>
          <a:prstGeom prst="rect">
            <a:avLst/>
          </a:prstGeom>
          <a:solidFill>
            <a:srgbClr val="92D050"/>
          </a:solidFill>
        </p:spPr>
        <p:txBody>
          <a:bodyPr wrap="square">
            <a:spAutoFit/>
          </a:bodyPr>
          <a:lstStyle/>
          <a:p>
            <a:r>
              <a:rPr lang="en-IN" sz="4400" dirty="0">
                <a:latin typeface="Century Gothic (Body)"/>
              </a:rPr>
              <a:t>Freelancers List</a:t>
            </a:r>
          </a:p>
        </p:txBody>
      </p:sp>
    </p:spTree>
    <p:extLst>
      <p:ext uri="{BB962C8B-B14F-4D97-AF65-F5344CB8AC3E}">
        <p14:creationId xmlns:p14="http://schemas.microsoft.com/office/powerpoint/2010/main" val="285063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3124F8-2A29-481B-B9AF-B775A48468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0"/>
            <a:ext cx="12009756" cy="13715999"/>
          </a:xfrm>
          <a:prstGeom prst="rect">
            <a:avLst/>
          </a:prstGeom>
          <a:noFill/>
          <a:ln>
            <a:noFill/>
          </a:ln>
        </p:spPr>
      </p:pic>
      <p:sp>
        <p:nvSpPr>
          <p:cNvPr id="4" name="TextBox 3">
            <a:extLst>
              <a:ext uri="{FF2B5EF4-FFF2-40B4-BE49-F238E27FC236}">
                <a16:creationId xmlns:a16="http://schemas.microsoft.com/office/drawing/2014/main" id="{55330489-F844-45FA-8092-48932847E0C6}"/>
              </a:ext>
            </a:extLst>
          </p:cNvPr>
          <p:cNvSpPr txBox="1"/>
          <p:nvPr/>
        </p:nvSpPr>
        <p:spPr>
          <a:xfrm>
            <a:off x="1419082" y="6150113"/>
            <a:ext cx="4944395" cy="1446550"/>
          </a:xfrm>
          <a:prstGeom prst="rect">
            <a:avLst/>
          </a:prstGeom>
          <a:solidFill>
            <a:srgbClr val="92D050"/>
          </a:solidFill>
        </p:spPr>
        <p:txBody>
          <a:bodyPr wrap="square">
            <a:spAutoFit/>
          </a:bodyPr>
          <a:lstStyle/>
          <a:p>
            <a:pPr algn="ctr"/>
            <a:r>
              <a:rPr lang="en-IN" sz="4400" dirty="0">
                <a:solidFill>
                  <a:srgbClr val="222222"/>
                </a:solidFill>
                <a:effectLst/>
                <a:latin typeface="Century Gothic (Body)"/>
                <a:ea typeface="Times New Roman" panose="02020603050405020304" pitchFamily="18" charset="0"/>
              </a:rPr>
              <a:t>Freelancers Profile</a:t>
            </a:r>
            <a:endParaRPr lang="en-IN" sz="4400" dirty="0">
              <a:latin typeface="Century Gothic (Body)"/>
            </a:endParaRPr>
          </a:p>
        </p:txBody>
      </p:sp>
    </p:spTree>
    <p:extLst>
      <p:ext uri="{BB962C8B-B14F-4D97-AF65-F5344CB8AC3E}">
        <p14:creationId xmlns:p14="http://schemas.microsoft.com/office/powerpoint/2010/main" val="538740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FB7EB1-2EEC-47F2-BA90-D6F914CE7B90}"/>
              </a:ext>
            </a:extLst>
          </p:cNvPr>
          <p:cNvSpPr txBox="1"/>
          <p:nvPr/>
        </p:nvSpPr>
        <p:spPr>
          <a:xfrm>
            <a:off x="1544735" y="6088559"/>
            <a:ext cx="4328160" cy="769441"/>
          </a:xfrm>
          <a:prstGeom prst="rect">
            <a:avLst/>
          </a:prstGeom>
          <a:solidFill>
            <a:srgbClr val="92D050"/>
          </a:solidFill>
        </p:spPr>
        <p:txBody>
          <a:bodyPr wrap="square">
            <a:spAutoFit/>
          </a:bodyPr>
          <a:lstStyle/>
          <a:p>
            <a:r>
              <a:rPr lang="en-IN" sz="4400" dirty="0">
                <a:latin typeface="Century Gothic (Body)"/>
              </a:rPr>
              <a:t>Company Grid</a:t>
            </a:r>
          </a:p>
        </p:txBody>
      </p:sp>
      <p:pic>
        <p:nvPicPr>
          <p:cNvPr id="5" name="Picture 4">
            <a:extLst>
              <a:ext uri="{FF2B5EF4-FFF2-40B4-BE49-F238E27FC236}">
                <a16:creationId xmlns:a16="http://schemas.microsoft.com/office/drawing/2014/main" id="{0A9D3FFD-6589-4FDD-9153-36D16251F8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5360" y="1"/>
            <a:ext cx="14894560" cy="13716000"/>
          </a:xfrm>
          <a:prstGeom prst="rect">
            <a:avLst/>
          </a:prstGeom>
          <a:noFill/>
          <a:ln>
            <a:noFill/>
          </a:ln>
        </p:spPr>
      </p:pic>
    </p:spTree>
    <p:extLst>
      <p:ext uri="{BB962C8B-B14F-4D97-AF65-F5344CB8AC3E}">
        <p14:creationId xmlns:p14="http://schemas.microsoft.com/office/powerpoint/2010/main" val="158278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5352DE-20AD-4A0F-989E-0E893DAF6C9D}"/>
              </a:ext>
            </a:extLst>
          </p:cNvPr>
          <p:cNvSpPr txBox="1"/>
          <p:nvPr/>
        </p:nvSpPr>
        <p:spPr>
          <a:xfrm>
            <a:off x="1648408" y="6088559"/>
            <a:ext cx="5039360" cy="769441"/>
          </a:xfrm>
          <a:prstGeom prst="rect">
            <a:avLst/>
          </a:prstGeom>
          <a:solidFill>
            <a:srgbClr val="92D050"/>
          </a:solidFill>
        </p:spPr>
        <p:txBody>
          <a:bodyPr wrap="square">
            <a:spAutoFit/>
          </a:bodyPr>
          <a:lstStyle/>
          <a:p>
            <a:r>
              <a:rPr lang="en-IN" sz="4400" dirty="0">
                <a:latin typeface="Century Gothic (Body)"/>
              </a:rPr>
              <a:t>Company Details</a:t>
            </a:r>
          </a:p>
        </p:txBody>
      </p:sp>
      <p:pic>
        <p:nvPicPr>
          <p:cNvPr id="5" name="Picture 4">
            <a:extLst>
              <a:ext uri="{FF2B5EF4-FFF2-40B4-BE49-F238E27FC236}">
                <a16:creationId xmlns:a16="http://schemas.microsoft.com/office/drawing/2014/main" id="{04E9A9FB-2C0B-4A27-A717-912D6E921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053" y="410542"/>
            <a:ext cx="12520796" cy="12857584"/>
          </a:xfrm>
          <a:prstGeom prst="rect">
            <a:avLst/>
          </a:prstGeom>
        </p:spPr>
      </p:pic>
    </p:spTree>
    <p:extLst>
      <p:ext uri="{BB962C8B-B14F-4D97-AF65-F5344CB8AC3E}">
        <p14:creationId xmlns:p14="http://schemas.microsoft.com/office/powerpoint/2010/main" val="241796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Google Shape;521;p14"/>
          <p:cNvSpPr txBox="1">
            <a:spLocks noGrp="1"/>
          </p:cNvSpPr>
          <p:nvPr>
            <p:ph type="title"/>
          </p:nvPr>
        </p:nvSpPr>
        <p:spPr>
          <a:xfrm>
            <a:off x="1950720" y="1006356"/>
            <a:ext cx="4432594" cy="1317174"/>
          </a:xfrm>
          <a:prstGeom prst="rect">
            <a:avLst/>
          </a:prstGeom>
          <a:solidFill>
            <a:schemeClr val="accent2">
              <a:lumMod val="60000"/>
              <a:lumOff val="40000"/>
            </a:schemeClr>
          </a:solidFill>
          <a:ln>
            <a:solidFill>
              <a:schemeClr val="bg1"/>
            </a:solidFill>
          </a:ln>
        </p:spPr>
        <p:txBody>
          <a:bodyPr>
            <a:normAutofit/>
          </a:bodyPr>
          <a:lstStyle>
            <a:lvl1pPr>
              <a:defRPr>
                <a:latin typeface="Helvetica"/>
                <a:ea typeface="Helvetica"/>
                <a:cs typeface="Helvetica"/>
                <a:sym typeface="Helvetica"/>
              </a:defRPr>
            </a:lvl1pPr>
          </a:lstStyle>
          <a:p>
            <a:pPr algn="l"/>
            <a:r>
              <a:rPr lang="en-IN" sz="6400" cap="none" dirty="0">
                <a:latin typeface="Century Gothic (Body)"/>
              </a:rPr>
              <a:t>Contents</a:t>
            </a:r>
            <a:endParaRPr sz="6400" dirty="0">
              <a:latin typeface="Century Gothic (Body)"/>
            </a:endParaRPr>
          </a:p>
        </p:txBody>
      </p:sp>
      <p:sp>
        <p:nvSpPr>
          <p:cNvPr id="377" name="Google Shape;523;p14"/>
          <p:cNvSpPr txBox="1">
            <a:spLocks noGrp="1"/>
          </p:cNvSpPr>
          <p:nvPr>
            <p:ph type="body" sz="half" idx="1"/>
          </p:nvPr>
        </p:nvSpPr>
        <p:spPr>
          <a:xfrm>
            <a:off x="1950720" y="2775130"/>
            <a:ext cx="14406880" cy="7904481"/>
          </a:xfrm>
          <a:prstGeom prst="rect">
            <a:avLst/>
          </a:prstGeom>
        </p:spPr>
        <p:txBody>
          <a:bodyPr>
            <a:noAutofit/>
          </a:bodyPr>
          <a:lstStyle/>
          <a:p>
            <a:pPr marL="687517" indent="-687517">
              <a:buClrTx/>
              <a:buSzPct val="100000"/>
              <a:buFontTx/>
              <a:buAutoNum type="arabicPeriod"/>
              <a:defRPr sz="3600">
                <a:latin typeface="Helvetica"/>
                <a:ea typeface="Helvetica"/>
                <a:cs typeface="Helvetica"/>
                <a:sym typeface="Helvetica"/>
              </a:defRPr>
            </a:pPr>
            <a:r>
              <a:rPr sz="4000" dirty="0">
                <a:latin typeface="Century Gothic (Body)"/>
                <a:ea typeface="Malgun Gothic" panose="020B0503020000020004" pitchFamily="34" charset="-127"/>
              </a:rPr>
              <a:t>Project Profile</a:t>
            </a:r>
          </a:p>
          <a:p>
            <a:pPr marL="687517" indent="-687517">
              <a:buClrTx/>
              <a:buSzPct val="100000"/>
              <a:buFontTx/>
              <a:buAutoNum type="arabicPeriod"/>
              <a:defRPr sz="3600">
                <a:latin typeface="Helvetica"/>
                <a:ea typeface="Helvetica"/>
                <a:cs typeface="Helvetica"/>
                <a:sym typeface="Helvetica"/>
              </a:defRPr>
            </a:pPr>
            <a:r>
              <a:rPr sz="4000" dirty="0">
                <a:latin typeface="Century Gothic (Body)"/>
                <a:ea typeface="Malgun Gothic" panose="020B0503020000020004" pitchFamily="34" charset="-127"/>
              </a:rPr>
              <a:t>Objective Of Project</a:t>
            </a:r>
          </a:p>
          <a:p>
            <a:pPr marL="687517" indent="-687517">
              <a:buClrTx/>
              <a:buSzPct val="100000"/>
              <a:buFontTx/>
              <a:buAutoNum type="arabicPeriod"/>
              <a:defRPr sz="3600">
                <a:latin typeface="Helvetica"/>
                <a:ea typeface="Helvetica"/>
                <a:cs typeface="Helvetica"/>
                <a:sym typeface="Helvetica"/>
              </a:defRPr>
            </a:pPr>
            <a:r>
              <a:rPr sz="4000" dirty="0">
                <a:latin typeface="Century Gothic (Body)"/>
                <a:ea typeface="Malgun Gothic" panose="020B0503020000020004" pitchFamily="34" charset="-127"/>
              </a:rPr>
              <a:t>Project </a:t>
            </a:r>
            <a:r>
              <a:rPr lang="en-IN" sz="4000" dirty="0">
                <a:latin typeface="Century Gothic (Body)"/>
                <a:ea typeface="Malgun Gothic" panose="020B0503020000020004" pitchFamily="34" charset="-127"/>
              </a:rPr>
              <a:t>Category</a:t>
            </a:r>
            <a:endParaRPr sz="4000" dirty="0">
              <a:latin typeface="Century Gothic (Body)"/>
              <a:ea typeface="Malgun Gothic" panose="020B0503020000020004" pitchFamily="34" charset="-127"/>
            </a:endParaRPr>
          </a:p>
          <a:p>
            <a:pPr marL="687517" indent="-687517">
              <a:buClrTx/>
              <a:buSzPct val="100000"/>
              <a:buFontTx/>
              <a:buAutoNum type="arabicPeriod"/>
              <a:defRPr sz="3600">
                <a:latin typeface="Helvetica"/>
                <a:ea typeface="Helvetica"/>
                <a:cs typeface="Helvetica"/>
                <a:sym typeface="Helvetica"/>
              </a:defRPr>
            </a:pPr>
            <a:r>
              <a:rPr sz="4000" dirty="0">
                <a:latin typeface="Century Gothic (Body)"/>
                <a:ea typeface="Malgun Gothic" panose="020B0503020000020004" pitchFamily="34" charset="-127"/>
              </a:rPr>
              <a:t>Environment Description</a:t>
            </a:r>
            <a:endParaRPr lang="en-US" sz="4000" dirty="0">
              <a:latin typeface="Century Gothic (Body)"/>
              <a:ea typeface="Malgun Gothic" panose="020B0503020000020004" pitchFamily="34" charset="-127"/>
            </a:endParaRPr>
          </a:p>
          <a:p>
            <a:pPr marL="687517" indent="-687517">
              <a:buClrTx/>
              <a:buSzPct val="100000"/>
              <a:buFontTx/>
              <a:buAutoNum type="arabicPeriod"/>
              <a:defRPr sz="3600">
                <a:latin typeface="Helvetica"/>
                <a:ea typeface="Helvetica"/>
                <a:cs typeface="Helvetica"/>
                <a:sym typeface="Helvetica"/>
              </a:defRPr>
            </a:pPr>
            <a:r>
              <a:rPr lang="en-IN" sz="4000" dirty="0">
                <a:solidFill>
                  <a:srgbClr val="222222"/>
                </a:solidFill>
                <a:effectLst/>
                <a:latin typeface="Century Gothic (Body)"/>
                <a:ea typeface="Calibri" panose="020F0502020204030204" pitchFamily="34" charset="0"/>
              </a:rPr>
              <a:t>System Flowchart</a:t>
            </a:r>
            <a:endParaRPr lang="en-US" sz="4000" dirty="0">
              <a:latin typeface="Century Gothic (Body)"/>
              <a:ea typeface="Malgun Gothic" panose="020B0503020000020004" pitchFamily="34" charset="-127"/>
            </a:endParaRPr>
          </a:p>
          <a:p>
            <a:pPr marL="687517" indent="-687517">
              <a:buClrTx/>
              <a:buSzPct val="100000"/>
              <a:buFontTx/>
              <a:buAutoNum type="arabicPeriod"/>
              <a:defRPr sz="3600">
                <a:latin typeface="Helvetica"/>
                <a:ea typeface="Helvetica"/>
                <a:cs typeface="Helvetica"/>
                <a:sym typeface="Helvetica"/>
              </a:defRPr>
            </a:pPr>
            <a:r>
              <a:rPr lang="en-IN" sz="4000" i="0" dirty="0">
                <a:solidFill>
                  <a:srgbClr val="222222"/>
                </a:solidFill>
                <a:effectLst/>
                <a:latin typeface="Century Gothic (Body)"/>
                <a:ea typeface="Malgun Gothic" panose="020B0503020000020004" pitchFamily="34" charset="-127"/>
                <a:cs typeface="Helvetica" panose="020B0604020202020204" pitchFamily="34" charset="0"/>
              </a:rPr>
              <a:t>Implementation Screenshots</a:t>
            </a:r>
          </a:p>
          <a:p>
            <a:pPr marL="687517" indent="-687517">
              <a:buClrTx/>
              <a:buSzPct val="100000"/>
              <a:buFontTx/>
              <a:buAutoNum type="arabicPeriod"/>
              <a:defRPr sz="3600">
                <a:latin typeface="Helvetica"/>
                <a:ea typeface="Helvetica"/>
                <a:cs typeface="Helvetica"/>
                <a:sym typeface="Helvetica"/>
              </a:defRPr>
            </a:pPr>
            <a:r>
              <a:rPr lang="en-IN" sz="4000" dirty="0">
                <a:solidFill>
                  <a:srgbClr val="222222"/>
                </a:solidFill>
                <a:effectLst/>
                <a:latin typeface="Century Gothic (Body)"/>
                <a:ea typeface="Malgun Gothic" panose="020B0503020000020004" pitchFamily="34" charset="-127"/>
                <a:cs typeface="Shruti" panose="020B0502040204020203" pitchFamily="34" charset="0"/>
              </a:rPr>
              <a:t>Limitations of the Project</a:t>
            </a:r>
          </a:p>
          <a:p>
            <a:pPr marL="687517" indent="-687517">
              <a:buClrTx/>
              <a:buSzPct val="100000"/>
              <a:buFontTx/>
              <a:buAutoNum type="arabicPeriod"/>
              <a:defRPr sz="3600">
                <a:latin typeface="Helvetica"/>
                <a:ea typeface="Helvetica"/>
                <a:cs typeface="Helvetica"/>
                <a:sym typeface="Helvetica"/>
              </a:defRPr>
            </a:pPr>
            <a:r>
              <a:rPr lang="en-IN" sz="4000" dirty="0">
                <a:solidFill>
                  <a:srgbClr val="222222"/>
                </a:solidFill>
                <a:effectLst/>
                <a:latin typeface="Century Gothic (Body)"/>
                <a:ea typeface="Malgun Gothic" panose="020B0503020000020004" pitchFamily="34" charset="-127"/>
                <a:cs typeface="Shruti" panose="020B0502040204020203" pitchFamily="34" charset="0"/>
              </a:rPr>
              <a:t>Project Outcomes</a:t>
            </a:r>
          </a:p>
          <a:p>
            <a:pPr marL="687517" indent="-687517">
              <a:buClrTx/>
              <a:buSzPct val="100000"/>
              <a:buFontTx/>
              <a:buAutoNum type="arabicPeriod"/>
              <a:defRPr sz="3600">
                <a:latin typeface="Helvetica"/>
                <a:ea typeface="Helvetica"/>
                <a:cs typeface="Helvetica"/>
                <a:sym typeface="Helvetica"/>
              </a:defRPr>
            </a:pPr>
            <a:r>
              <a:rPr lang="en-IN" sz="4000" dirty="0">
                <a:solidFill>
                  <a:schemeClr val="tx1"/>
                </a:solidFill>
                <a:effectLst/>
                <a:latin typeface="Century Gothic (Body)"/>
                <a:ea typeface="Times New Roman" panose="02020603050405020304" pitchFamily="18" charset="0"/>
              </a:rPr>
              <a:t>Future Enhancements</a:t>
            </a:r>
          </a:p>
          <a:p>
            <a:pPr marL="687517" indent="-687517">
              <a:buClrTx/>
              <a:buSzPct val="100000"/>
              <a:buFontTx/>
              <a:buAutoNum type="arabicPeriod"/>
              <a:defRPr sz="3600">
                <a:latin typeface="Helvetica"/>
                <a:ea typeface="Helvetica"/>
                <a:cs typeface="Helvetica"/>
                <a:sym typeface="Helvetica"/>
              </a:defRPr>
            </a:pPr>
            <a:r>
              <a:rPr lang="en-IN" sz="4000" dirty="0">
                <a:effectLst/>
                <a:latin typeface="Century Gothic (Body)"/>
                <a:ea typeface="Calibri" panose="020F0502020204030204" pitchFamily="34" charset="0"/>
              </a:rPr>
              <a:t>Conclusion</a:t>
            </a:r>
            <a:endParaRPr lang="en-IN" sz="4000" dirty="0">
              <a:solidFill>
                <a:schemeClr val="tx1"/>
              </a:solidFill>
              <a:effectLst/>
              <a:latin typeface="Century Gothic (Body)"/>
              <a:ea typeface="Malgun Gothic" panose="020B0503020000020004" pitchFamily="34" charset="-127"/>
              <a:cs typeface="Shruti" panose="020B0502040204020203" pitchFamily="34" charset="0"/>
            </a:endParaRPr>
          </a:p>
          <a:p>
            <a:pPr marL="687517" indent="-687517">
              <a:buClrTx/>
              <a:buSzPct val="100000"/>
              <a:buFontTx/>
              <a:buAutoNum type="arabicPeriod"/>
              <a:defRPr sz="3600">
                <a:latin typeface="Helvetica"/>
                <a:ea typeface="Helvetica"/>
                <a:cs typeface="Helvetica"/>
                <a:sym typeface="Helvetica"/>
              </a:defRPr>
            </a:pPr>
            <a:r>
              <a:rPr lang="en-IN" sz="4000" dirty="0">
                <a:latin typeface="Century Gothic (Body)"/>
                <a:ea typeface="Malgun Gothic" panose="020B0503020000020004" pitchFamily="34" charset="-127"/>
              </a:rPr>
              <a:t>References</a:t>
            </a:r>
          </a:p>
        </p:txBody>
      </p:sp>
      <p:sp>
        <p:nvSpPr>
          <p:cNvPr id="379" name="Google Shape;525;p14"/>
          <p:cNvSpPr txBox="1">
            <a:spLocks noGrp="1"/>
          </p:cNvSpPr>
          <p:nvPr>
            <p:ph type="sldNum" sz="quarter" idx="2"/>
          </p:nvPr>
        </p:nvSpPr>
        <p:spPr>
          <a:xfrm>
            <a:off x="23423186" y="12584048"/>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Helvetica"/>
                <a:ea typeface="Helvetica"/>
                <a:cs typeface="Helvetica"/>
                <a:sym typeface="Helvetica"/>
              </a:defRPr>
            </a:lvl1pPr>
          </a:lstStyle>
          <a:p>
            <a:fld id="{86CB4B4D-7CA3-9044-876B-883B54F8677D}" type="slidenum">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6EE9E7-AF3C-4EAF-B498-24708BD85C5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244" y="597155"/>
            <a:ext cx="13289916" cy="12353731"/>
          </a:xfrm>
          <a:prstGeom prst="rect">
            <a:avLst/>
          </a:prstGeom>
          <a:noFill/>
          <a:ln>
            <a:noFill/>
          </a:ln>
        </p:spPr>
      </p:pic>
      <p:sp>
        <p:nvSpPr>
          <p:cNvPr id="4" name="TextBox 3">
            <a:extLst>
              <a:ext uri="{FF2B5EF4-FFF2-40B4-BE49-F238E27FC236}">
                <a16:creationId xmlns:a16="http://schemas.microsoft.com/office/drawing/2014/main" id="{C7098E21-96EB-4C27-AC99-FDC3B12F6479}"/>
              </a:ext>
            </a:extLst>
          </p:cNvPr>
          <p:cNvSpPr txBox="1"/>
          <p:nvPr/>
        </p:nvSpPr>
        <p:spPr>
          <a:xfrm>
            <a:off x="1577496" y="5411450"/>
            <a:ext cx="6502814" cy="769441"/>
          </a:xfrm>
          <a:prstGeom prst="rect">
            <a:avLst/>
          </a:prstGeom>
          <a:solidFill>
            <a:srgbClr val="92D050"/>
          </a:solidFill>
        </p:spPr>
        <p:txBody>
          <a:bodyPr wrap="square">
            <a:spAutoFit/>
          </a:bodyPr>
          <a:lstStyle/>
          <a:p>
            <a:r>
              <a:rPr lang="en-IN" sz="4400" dirty="0">
                <a:solidFill>
                  <a:srgbClr val="222222"/>
                </a:solidFill>
                <a:effectLst/>
                <a:latin typeface="Century Gothic (Body)"/>
                <a:ea typeface="Times New Roman" panose="02020603050405020304" pitchFamily="18" charset="0"/>
              </a:rPr>
              <a:t>Company Registration</a:t>
            </a:r>
            <a:endParaRPr lang="en-IN" sz="4400" dirty="0">
              <a:latin typeface="Century Gothic (Body)"/>
            </a:endParaRPr>
          </a:p>
        </p:txBody>
      </p:sp>
    </p:spTree>
    <p:extLst>
      <p:ext uri="{BB962C8B-B14F-4D97-AF65-F5344CB8AC3E}">
        <p14:creationId xmlns:p14="http://schemas.microsoft.com/office/powerpoint/2010/main" val="3158368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png">
            <a:extLst>
              <a:ext uri="{FF2B5EF4-FFF2-40B4-BE49-F238E27FC236}">
                <a16:creationId xmlns:a16="http://schemas.microsoft.com/office/drawing/2014/main" id="{E2A7BA8B-62DA-4E13-9C25-E40C022FF2C4}"/>
              </a:ext>
            </a:extLst>
          </p:cNvPr>
          <p:cNvPicPr>
            <a:picLocks noChangeAspect="1"/>
          </p:cNvPicPr>
          <p:nvPr/>
        </p:nvPicPr>
        <p:blipFill>
          <a:blip r:embed="rId2"/>
          <a:stretch>
            <a:fillRect/>
          </a:stretch>
        </p:blipFill>
        <p:spPr>
          <a:xfrm>
            <a:off x="7969965" y="0"/>
            <a:ext cx="16414035" cy="13716001"/>
          </a:xfrm>
          <a:prstGeom prst="rect">
            <a:avLst/>
          </a:prstGeom>
          <a:ln w="12700">
            <a:miter lim="400000"/>
          </a:ln>
        </p:spPr>
      </p:pic>
      <p:sp>
        <p:nvSpPr>
          <p:cNvPr id="4" name="TextBox 3">
            <a:extLst>
              <a:ext uri="{FF2B5EF4-FFF2-40B4-BE49-F238E27FC236}">
                <a16:creationId xmlns:a16="http://schemas.microsoft.com/office/drawing/2014/main" id="{13B6EE7A-BDE4-4FA1-A8B8-7CBD4A71D96A}"/>
              </a:ext>
            </a:extLst>
          </p:cNvPr>
          <p:cNvSpPr txBox="1"/>
          <p:nvPr/>
        </p:nvSpPr>
        <p:spPr>
          <a:xfrm>
            <a:off x="1502021" y="5149584"/>
            <a:ext cx="4775200" cy="1708416"/>
          </a:xfrm>
          <a:prstGeom prst="rect">
            <a:avLst/>
          </a:prstGeom>
          <a:solidFill>
            <a:srgbClr val="92D050"/>
          </a:solidFill>
        </p:spPr>
        <p:txBody>
          <a:bodyPr wrap="square">
            <a:spAutoFit/>
          </a:bodyPr>
          <a:lstStyle/>
          <a:p>
            <a:pPr algn="ctr" defTabSz="457200">
              <a:lnSpc>
                <a:spcPct val="115000"/>
              </a:lnSpc>
              <a:spcBef>
                <a:spcPts val="1000"/>
              </a:spcBef>
              <a:tabLst>
                <a:tab pos="1270000" algn="l"/>
              </a:tabLst>
              <a:defRPr sz="2800">
                <a:solidFill>
                  <a:schemeClr val="accent1">
                    <a:lumOff val="-13575"/>
                  </a:schemeClr>
                </a:solidFill>
              </a:defRPr>
            </a:pPr>
            <a:r>
              <a:rPr lang="en-IN" sz="4400" dirty="0">
                <a:solidFill>
                  <a:schemeClr val="bg2">
                    <a:lumMod val="10000"/>
                  </a:schemeClr>
                </a:solidFill>
                <a:latin typeface="Century Gothic (Body)"/>
              </a:rPr>
              <a:t>Company</a:t>
            </a:r>
          </a:p>
          <a:p>
            <a:pPr algn="ctr" defTabSz="457200">
              <a:lnSpc>
                <a:spcPct val="115000"/>
              </a:lnSpc>
              <a:spcBef>
                <a:spcPts val="1000"/>
              </a:spcBef>
              <a:tabLst>
                <a:tab pos="1270000" algn="l"/>
              </a:tabLst>
              <a:defRPr sz="2800" b="0"/>
            </a:pPr>
            <a:r>
              <a:rPr lang="en-IN" sz="4400" dirty="0">
                <a:solidFill>
                  <a:schemeClr val="bg2">
                    <a:lumMod val="10000"/>
                  </a:schemeClr>
                </a:solidFill>
                <a:latin typeface="Century Gothic (Body)"/>
              </a:rPr>
              <a:t>Profile setting</a:t>
            </a:r>
          </a:p>
        </p:txBody>
      </p:sp>
    </p:spTree>
    <p:extLst>
      <p:ext uri="{BB962C8B-B14F-4D97-AF65-F5344CB8AC3E}">
        <p14:creationId xmlns:p14="http://schemas.microsoft.com/office/powerpoint/2010/main" val="286740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8DC55-A4D5-45A3-BF76-56B3B8B42DF1}"/>
              </a:ext>
            </a:extLst>
          </p:cNvPr>
          <p:cNvPicPr/>
          <p:nvPr/>
        </p:nvPicPr>
        <p:blipFill>
          <a:blip r:embed="rId2"/>
          <a:stretch>
            <a:fillRect/>
          </a:stretch>
        </p:blipFill>
        <p:spPr>
          <a:xfrm>
            <a:off x="8696960" y="1584960"/>
            <a:ext cx="14894560" cy="9275873"/>
          </a:xfrm>
          <a:prstGeom prst="rect">
            <a:avLst/>
          </a:prstGeom>
        </p:spPr>
      </p:pic>
      <p:sp>
        <p:nvSpPr>
          <p:cNvPr id="4" name="TextBox 3">
            <a:extLst>
              <a:ext uri="{FF2B5EF4-FFF2-40B4-BE49-F238E27FC236}">
                <a16:creationId xmlns:a16="http://schemas.microsoft.com/office/drawing/2014/main" id="{4DB930AE-EC89-4A82-9EF4-C5A0C5D6CDD0}"/>
              </a:ext>
            </a:extLst>
          </p:cNvPr>
          <p:cNvSpPr txBox="1"/>
          <p:nvPr/>
        </p:nvSpPr>
        <p:spPr>
          <a:xfrm>
            <a:off x="1481285" y="5753279"/>
            <a:ext cx="4154403" cy="769441"/>
          </a:xfrm>
          <a:prstGeom prst="rect">
            <a:avLst/>
          </a:prstGeom>
          <a:solidFill>
            <a:srgbClr val="92D050"/>
          </a:solidFill>
        </p:spPr>
        <p:txBody>
          <a:bodyPr wrap="square">
            <a:spAutoFit/>
          </a:bodyPr>
          <a:lstStyle/>
          <a:p>
            <a:r>
              <a:rPr lang="en-IN" sz="4400" dirty="0">
                <a:solidFill>
                  <a:srgbClr val="222222"/>
                </a:solidFill>
                <a:effectLst/>
                <a:latin typeface="Century Gothic (Body)"/>
                <a:ea typeface="Times New Roman" panose="02020603050405020304" pitchFamily="18" charset="0"/>
              </a:rPr>
              <a:t>Manage Jobs</a:t>
            </a:r>
            <a:endParaRPr lang="en-IN" sz="4400" dirty="0">
              <a:latin typeface="Century Gothic (Body)"/>
            </a:endParaRPr>
          </a:p>
        </p:txBody>
      </p:sp>
    </p:spTree>
    <p:extLst>
      <p:ext uri="{BB962C8B-B14F-4D97-AF65-F5344CB8AC3E}">
        <p14:creationId xmlns:p14="http://schemas.microsoft.com/office/powerpoint/2010/main" val="4119521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655250-AE63-4DD2-9EB9-1E0025C7BF8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17119" y="1194314"/>
            <a:ext cx="13858876" cy="11234057"/>
          </a:xfrm>
          <a:prstGeom prst="rect">
            <a:avLst/>
          </a:prstGeom>
          <a:noFill/>
          <a:ln>
            <a:noFill/>
          </a:ln>
        </p:spPr>
      </p:pic>
      <p:sp>
        <p:nvSpPr>
          <p:cNvPr id="4" name="TextBox 3">
            <a:extLst>
              <a:ext uri="{FF2B5EF4-FFF2-40B4-BE49-F238E27FC236}">
                <a16:creationId xmlns:a16="http://schemas.microsoft.com/office/drawing/2014/main" id="{3EE8DEF4-2627-4AB8-82A7-56CD5A92BC6E}"/>
              </a:ext>
            </a:extLst>
          </p:cNvPr>
          <p:cNvSpPr txBox="1"/>
          <p:nvPr/>
        </p:nvSpPr>
        <p:spPr>
          <a:xfrm>
            <a:off x="1718906" y="5934670"/>
            <a:ext cx="2666482" cy="769441"/>
          </a:xfrm>
          <a:prstGeom prst="rect">
            <a:avLst/>
          </a:prstGeom>
          <a:solidFill>
            <a:srgbClr val="92D050"/>
          </a:solidFill>
        </p:spPr>
        <p:txBody>
          <a:bodyPr wrap="square">
            <a:spAutoFit/>
          </a:bodyPr>
          <a:lstStyle/>
          <a:p>
            <a:r>
              <a:rPr lang="en-IN" sz="4400" dirty="0">
                <a:solidFill>
                  <a:srgbClr val="222222"/>
                </a:solidFill>
                <a:effectLst/>
                <a:latin typeface="Century Gothic (Body)"/>
                <a:ea typeface="Times New Roman" panose="02020603050405020304" pitchFamily="18" charset="0"/>
              </a:rPr>
              <a:t>Post Job</a:t>
            </a:r>
            <a:endParaRPr lang="en-IN" sz="4400" dirty="0">
              <a:latin typeface="Century Gothic (Body)"/>
            </a:endParaRPr>
          </a:p>
        </p:txBody>
      </p:sp>
    </p:spTree>
    <p:extLst>
      <p:ext uri="{BB962C8B-B14F-4D97-AF65-F5344CB8AC3E}">
        <p14:creationId xmlns:p14="http://schemas.microsoft.com/office/powerpoint/2010/main" val="148793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C3D69-9C6B-48DA-AB2A-F7AEC3F4A4C0}"/>
              </a:ext>
            </a:extLst>
          </p:cNvPr>
          <p:cNvSpPr>
            <a:spLocks noGrp="1"/>
          </p:cNvSpPr>
          <p:nvPr>
            <p:ph type="title"/>
          </p:nvPr>
        </p:nvSpPr>
        <p:spPr>
          <a:xfrm>
            <a:off x="1777263" y="4401558"/>
            <a:ext cx="6997958" cy="4912884"/>
          </a:xfrm>
        </p:spPr>
        <p:txBody>
          <a:bodyPr>
            <a:normAutofit/>
          </a:bodyPr>
          <a:lstStyle/>
          <a:p>
            <a:r>
              <a:rPr lang="en-IN" sz="6600" dirty="0">
                <a:solidFill>
                  <a:schemeClr val="bg1"/>
                </a:solidFill>
                <a:latin typeface="Century Gothic (Body)"/>
                <a:ea typeface="Times New Roman" panose="02020603050405020304" pitchFamily="18" charset="0"/>
                <a:cs typeface="Shruti" panose="020B0502040204020203" pitchFamily="34" charset="0"/>
              </a:rPr>
              <a:t>7</a:t>
            </a:r>
            <a:r>
              <a:rPr lang="en-IN" sz="6600" dirty="0">
                <a:solidFill>
                  <a:schemeClr val="bg1"/>
                </a:solidFill>
                <a:effectLst/>
                <a:latin typeface="Century Gothic (Body)"/>
                <a:ea typeface="Times New Roman" panose="02020603050405020304" pitchFamily="18" charset="0"/>
                <a:cs typeface="Shruti" panose="020B0502040204020203" pitchFamily="34" charset="0"/>
              </a:rPr>
              <a:t>.</a:t>
            </a:r>
            <a:br>
              <a:rPr lang="en-IN" sz="6600" dirty="0">
                <a:solidFill>
                  <a:schemeClr val="bg1"/>
                </a:solidFill>
                <a:effectLst/>
                <a:latin typeface="Century Gothic (Body)"/>
                <a:ea typeface="Times New Roman" panose="02020603050405020304" pitchFamily="18" charset="0"/>
                <a:cs typeface="Shruti" panose="020B0502040204020203" pitchFamily="34" charset="0"/>
              </a:rPr>
            </a:br>
            <a:r>
              <a:rPr lang="en-IN" sz="6600" dirty="0">
                <a:solidFill>
                  <a:schemeClr val="bg1"/>
                </a:solidFill>
                <a:effectLst/>
                <a:latin typeface="Century Gothic (Body)"/>
                <a:ea typeface="Times New Roman" panose="02020603050405020304" pitchFamily="18" charset="0"/>
                <a:cs typeface="Shruti" panose="020B0502040204020203" pitchFamily="34" charset="0"/>
              </a:rPr>
              <a:t>Limitations </a:t>
            </a:r>
            <a:br>
              <a:rPr lang="en-IN" sz="6600" dirty="0">
                <a:solidFill>
                  <a:schemeClr val="bg1"/>
                </a:solidFill>
                <a:effectLst/>
                <a:latin typeface="Century Gothic (Body)"/>
                <a:ea typeface="Times New Roman" panose="02020603050405020304" pitchFamily="18" charset="0"/>
                <a:cs typeface="Shruti" panose="020B0502040204020203" pitchFamily="34" charset="0"/>
              </a:rPr>
            </a:br>
            <a:r>
              <a:rPr lang="en-IN" sz="6600" dirty="0">
                <a:solidFill>
                  <a:schemeClr val="bg1"/>
                </a:solidFill>
                <a:effectLst/>
                <a:latin typeface="Century Gothic (Body)"/>
                <a:ea typeface="Times New Roman" panose="02020603050405020304" pitchFamily="18" charset="0"/>
                <a:cs typeface="Shruti" panose="020B0502040204020203" pitchFamily="34" charset="0"/>
              </a:rPr>
              <a:t>of the </a:t>
            </a:r>
            <a:r>
              <a:rPr lang="en-IN" sz="6600" dirty="0">
                <a:solidFill>
                  <a:schemeClr val="bg1"/>
                </a:solidFill>
                <a:latin typeface="Century Gothic (Body)"/>
                <a:ea typeface="Times New Roman" panose="02020603050405020304" pitchFamily="18" charset="0"/>
                <a:cs typeface="Shruti" panose="020B0502040204020203" pitchFamily="34" charset="0"/>
              </a:rPr>
              <a:t>P</a:t>
            </a:r>
            <a:r>
              <a:rPr lang="en-IN" sz="6600" dirty="0">
                <a:solidFill>
                  <a:schemeClr val="bg1"/>
                </a:solidFill>
                <a:effectLst/>
                <a:latin typeface="Century Gothic (Body)"/>
                <a:ea typeface="Times New Roman" panose="02020603050405020304" pitchFamily="18" charset="0"/>
                <a:cs typeface="Shruti" panose="020B0502040204020203" pitchFamily="34" charset="0"/>
              </a:rPr>
              <a:t>roject</a:t>
            </a:r>
            <a:endParaRPr lang="en-IN" sz="6600" dirty="0">
              <a:solidFill>
                <a:schemeClr val="bg1"/>
              </a:solidFill>
              <a:latin typeface="Century Gothic (Body)"/>
            </a:endParaRPr>
          </a:p>
        </p:txBody>
      </p:sp>
      <p:sp>
        <p:nvSpPr>
          <p:cNvPr id="3" name="Content Placeholder 2">
            <a:extLst>
              <a:ext uri="{FF2B5EF4-FFF2-40B4-BE49-F238E27FC236}">
                <a16:creationId xmlns:a16="http://schemas.microsoft.com/office/drawing/2014/main" id="{DBB6EEF5-9FAE-454B-91F9-9DF1F59AA99E}"/>
              </a:ext>
            </a:extLst>
          </p:cNvPr>
          <p:cNvSpPr>
            <a:spLocks noGrp="1"/>
          </p:cNvSpPr>
          <p:nvPr>
            <p:ph idx="1"/>
          </p:nvPr>
        </p:nvSpPr>
        <p:spPr>
          <a:xfrm>
            <a:off x="10042991" y="1214486"/>
            <a:ext cx="12563746" cy="10497244"/>
          </a:xfrm>
        </p:spPr>
        <p:txBody>
          <a:bodyPr>
            <a:normAutofit/>
          </a:bodyPr>
          <a:lstStyle/>
          <a:p>
            <a:pPr marL="342900" lvl="0" indent="-342900" algn="just">
              <a:lnSpc>
                <a:spcPct val="150000"/>
              </a:lnSpc>
              <a:spcAft>
                <a:spcPts val="800"/>
              </a:spcAft>
              <a:buFont typeface="Symbol" panose="05050102010706020507" pitchFamily="18" charset="2"/>
              <a:buChar char=""/>
            </a:pPr>
            <a:r>
              <a:rPr lang="en-IN" sz="4400" dirty="0">
                <a:effectLst/>
                <a:latin typeface="Century Gothic (Body)"/>
                <a:ea typeface="Calibri" panose="020F0502020204030204" pitchFamily="34" charset="0"/>
                <a:cs typeface="Times New Roman" panose="02020603050405020304" pitchFamily="18" charset="0"/>
              </a:rPr>
              <a:t>Online chatting did not provide between user and company.</a:t>
            </a:r>
          </a:p>
          <a:p>
            <a:pPr marL="342900" lvl="0" indent="-342900" algn="just">
              <a:lnSpc>
                <a:spcPct val="150000"/>
              </a:lnSpc>
              <a:buFont typeface="Symbol" panose="05050102010706020507" pitchFamily="18" charset="2"/>
              <a:buChar char=""/>
            </a:pPr>
            <a:r>
              <a:rPr lang="en-IN" sz="4400" dirty="0">
                <a:solidFill>
                  <a:srgbClr val="222222"/>
                </a:solidFill>
                <a:effectLst/>
                <a:latin typeface="Century Gothic (Body)"/>
                <a:ea typeface="Times New Roman" panose="02020603050405020304" pitchFamily="18" charset="0"/>
                <a:cs typeface="Shruti" panose="020B0502040204020203" pitchFamily="34" charset="0"/>
              </a:rPr>
              <a:t>No payment transaction between user and company.</a:t>
            </a:r>
            <a:endParaRPr lang="en-IN" sz="4400" dirty="0">
              <a:effectLst/>
              <a:latin typeface="Century Gothic (Body)"/>
              <a:ea typeface="Calibri" panose="020F0502020204030204" pitchFamily="34" charset="0"/>
              <a:cs typeface="Shruti" panose="020B0502040204020203" pitchFamily="34" charset="0"/>
            </a:endParaRPr>
          </a:p>
          <a:p>
            <a:pPr marL="342900" lvl="0" indent="-342900" algn="just">
              <a:lnSpc>
                <a:spcPct val="150000"/>
              </a:lnSpc>
              <a:spcAft>
                <a:spcPts val="800"/>
              </a:spcAft>
              <a:buFont typeface="Symbol" panose="05050102010706020507" pitchFamily="18" charset="2"/>
              <a:buChar char=""/>
            </a:pPr>
            <a:r>
              <a:rPr lang="en-IN" sz="4400" dirty="0">
                <a:solidFill>
                  <a:srgbClr val="222222"/>
                </a:solidFill>
                <a:effectLst/>
                <a:latin typeface="Century Gothic (Body)"/>
                <a:ea typeface="Times New Roman" panose="02020603050405020304" pitchFamily="18" charset="0"/>
                <a:cs typeface="Times New Roman" panose="02020603050405020304" pitchFamily="18" charset="0"/>
              </a:rPr>
              <a:t>User could not upload their resume in profile.</a:t>
            </a:r>
            <a:endParaRPr lang="en-IN" sz="4400" dirty="0">
              <a:effectLst/>
              <a:latin typeface="Century Gothic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042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687F4-4EF9-4133-92C8-046BC05D4B23}"/>
              </a:ext>
            </a:extLst>
          </p:cNvPr>
          <p:cNvSpPr>
            <a:spLocks noGrp="1"/>
          </p:cNvSpPr>
          <p:nvPr>
            <p:ph idx="1"/>
          </p:nvPr>
        </p:nvSpPr>
        <p:spPr/>
        <p:txBody>
          <a:bodyPr>
            <a:normAutofit/>
          </a:bodyPr>
          <a:lstStyle/>
          <a:p>
            <a:pPr algn="just">
              <a:lnSpc>
                <a:spcPct val="100000"/>
              </a:lnSpc>
            </a:pPr>
            <a:r>
              <a:rPr lang="en-IN" sz="4800" dirty="0">
                <a:effectLst/>
                <a:latin typeface="Century Gothic (Body)"/>
                <a:ea typeface="Calibri" panose="020F0502020204030204" pitchFamily="34" charset="0"/>
                <a:cs typeface="Shruti" panose="020B0502040204020203" pitchFamily="34" charset="0"/>
              </a:rPr>
              <a:t>The scope of the website </a:t>
            </a:r>
            <a:r>
              <a:rPr lang="en-IN" sz="4800" dirty="0" err="1">
                <a:effectLst/>
                <a:latin typeface="Century Gothic (Body)"/>
                <a:ea typeface="Calibri" panose="020F0502020204030204" pitchFamily="34" charset="0"/>
                <a:cs typeface="Shruti" panose="020B0502040204020203" pitchFamily="34" charset="0"/>
              </a:rPr>
              <a:t>FlexJob</a:t>
            </a:r>
            <a:r>
              <a:rPr lang="en-IN" sz="4800" dirty="0">
                <a:effectLst/>
                <a:latin typeface="Century Gothic (Body)"/>
                <a:ea typeface="Calibri" panose="020F0502020204030204" pitchFamily="34" charset="0"/>
                <a:cs typeface="Shruti" panose="020B0502040204020203" pitchFamily="34" charset="0"/>
              </a:rPr>
              <a:t> is global or should be able to be accessed from anywhere through internet. Company or Freelancer can access website anywhere any time when they want.</a:t>
            </a:r>
          </a:p>
          <a:p>
            <a:pPr algn="just">
              <a:lnSpc>
                <a:spcPct val="100000"/>
              </a:lnSpc>
            </a:pPr>
            <a:r>
              <a:rPr lang="en-IN" sz="4800" dirty="0">
                <a:effectLst/>
                <a:latin typeface="Century Gothic (Body)"/>
                <a:ea typeface="Calibri" panose="020F0502020204030204" pitchFamily="34" charset="0"/>
                <a:cs typeface="Shruti" panose="020B0502040204020203" pitchFamily="34" charset="0"/>
              </a:rPr>
              <a:t>We hope this type of </a:t>
            </a:r>
            <a:r>
              <a:rPr lang="en-IN" sz="4800" dirty="0" err="1">
                <a:effectLst/>
                <a:latin typeface="Century Gothic (Body)"/>
                <a:ea typeface="Calibri" panose="020F0502020204030204" pitchFamily="34" charset="0"/>
                <a:cs typeface="Shruti" panose="020B0502040204020203" pitchFamily="34" charset="0"/>
              </a:rPr>
              <a:t>FlexJob</a:t>
            </a:r>
            <a:r>
              <a:rPr lang="en-IN" sz="4800" dirty="0">
                <a:effectLst/>
                <a:latin typeface="Century Gothic (Body)"/>
                <a:ea typeface="Calibri" panose="020F0502020204030204" pitchFamily="34" charset="0"/>
                <a:cs typeface="Shruti" panose="020B0502040204020203" pitchFamily="34" charset="0"/>
              </a:rPr>
              <a:t> will yield to certain benefits to customer. We have tried our best to illustrate some of them.</a:t>
            </a:r>
          </a:p>
          <a:p>
            <a:pPr algn="just">
              <a:lnSpc>
                <a:spcPct val="100000"/>
              </a:lnSpc>
            </a:pPr>
            <a:r>
              <a:rPr lang="en-IN" sz="4800" dirty="0">
                <a:effectLst/>
                <a:latin typeface="Century Gothic (Body)"/>
                <a:ea typeface="Calibri" panose="020F0502020204030204" pitchFamily="34" charset="0"/>
                <a:cs typeface="Shruti" panose="020B0502040204020203" pitchFamily="34" charset="0"/>
              </a:rPr>
              <a:t>The side must be user friendly and graphics must be used to give a striking look and feel of any services of item. The side must be easy and flexible to use.</a:t>
            </a:r>
          </a:p>
          <a:p>
            <a:pPr algn="just">
              <a:lnSpc>
                <a:spcPct val="100000"/>
              </a:lnSpc>
            </a:pPr>
            <a:r>
              <a:rPr lang="en-IN" sz="4800" dirty="0">
                <a:effectLst/>
                <a:latin typeface="Century Gothic (Body)"/>
                <a:ea typeface="Calibri" panose="020F0502020204030204" pitchFamily="34" charset="0"/>
                <a:cs typeface="Shruti" panose="020B0502040204020203" pitchFamily="34" charset="0"/>
              </a:rPr>
              <a:t>Navigate must be smoother and user must be able to understand the links.</a:t>
            </a:r>
          </a:p>
          <a:p>
            <a:endParaRPr lang="en-IN" sz="6000" dirty="0">
              <a:effectLst/>
              <a:latin typeface="Century Gothic (Body)"/>
              <a:ea typeface="Calibri" panose="020F0502020204030204" pitchFamily="34" charset="0"/>
              <a:cs typeface="Shruti" panose="020B0502040204020203" pitchFamily="34" charset="0"/>
            </a:endParaRPr>
          </a:p>
          <a:p>
            <a:endParaRPr lang="en-IN" dirty="0"/>
          </a:p>
        </p:txBody>
      </p:sp>
      <p:sp>
        <p:nvSpPr>
          <p:cNvPr id="4" name="3. Project category">
            <a:extLst>
              <a:ext uri="{FF2B5EF4-FFF2-40B4-BE49-F238E27FC236}">
                <a16:creationId xmlns:a16="http://schemas.microsoft.com/office/drawing/2014/main" id="{71BA348B-7849-488A-9226-F6168EC316B0}"/>
              </a:ext>
            </a:extLst>
          </p:cNvPr>
          <p:cNvSpPr txBox="1"/>
          <p:nvPr/>
        </p:nvSpPr>
        <p:spPr>
          <a:xfrm>
            <a:off x="1676400" y="1727909"/>
            <a:ext cx="8811208" cy="1118255"/>
          </a:xfrm>
          <a:prstGeom prst="rect">
            <a:avLst/>
          </a:prstGeom>
          <a:solidFill>
            <a:schemeClr val="accent5">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lang="en-IN" sz="6400" dirty="0">
                <a:solidFill>
                  <a:srgbClr val="222222"/>
                </a:solidFill>
                <a:latin typeface="Century Gothic (Body)"/>
                <a:ea typeface="Times New Roman" panose="02020603050405020304" pitchFamily="18" charset="0"/>
                <a:cs typeface="Shruti" panose="020B0502040204020203" pitchFamily="34" charset="0"/>
              </a:rPr>
              <a:t>8</a:t>
            </a:r>
            <a:r>
              <a:rPr lang="en-IN" sz="6400" dirty="0">
                <a:solidFill>
                  <a:srgbClr val="222222"/>
                </a:solidFill>
                <a:effectLst/>
                <a:latin typeface="Century Gothic (Body)"/>
                <a:ea typeface="Times New Roman" panose="02020603050405020304" pitchFamily="18" charset="0"/>
                <a:cs typeface="Shruti" panose="020B0502040204020203" pitchFamily="34" charset="0"/>
              </a:rPr>
              <a:t>. Project Outcomes</a:t>
            </a:r>
            <a:endParaRPr sz="6400" dirty="0"/>
          </a:p>
        </p:txBody>
      </p:sp>
    </p:spTree>
    <p:extLst>
      <p:ext uri="{BB962C8B-B14F-4D97-AF65-F5344CB8AC3E}">
        <p14:creationId xmlns:p14="http://schemas.microsoft.com/office/powerpoint/2010/main" val="1582318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1909-F3F0-40BF-8F73-6D10514D31AD}"/>
              </a:ext>
            </a:extLst>
          </p:cNvPr>
          <p:cNvSpPr>
            <a:spLocks noGrp="1"/>
          </p:cNvSpPr>
          <p:nvPr>
            <p:ph type="title"/>
          </p:nvPr>
        </p:nvSpPr>
        <p:spPr>
          <a:xfrm>
            <a:off x="1754154" y="4569221"/>
            <a:ext cx="7016622" cy="4912884"/>
          </a:xfrm>
        </p:spPr>
        <p:txBody>
          <a:bodyPr>
            <a:normAutofit fontScale="90000"/>
          </a:bodyPr>
          <a:lstStyle/>
          <a:p>
            <a:br>
              <a:rPr lang="en-IN" sz="6600" dirty="0">
                <a:solidFill>
                  <a:srgbClr val="222222"/>
                </a:solidFill>
                <a:effectLst/>
                <a:latin typeface="Century Gothic (Body)"/>
                <a:ea typeface="Times New Roman" panose="02020603050405020304" pitchFamily="18" charset="0"/>
                <a:cs typeface="Shruti" panose="020B0502040204020203" pitchFamily="34" charset="0"/>
              </a:rPr>
            </a:br>
            <a:r>
              <a:rPr lang="en-IN" sz="7300" dirty="0">
                <a:solidFill>
                  <a:schemeClr val="bg1"/>
                </a:solidFill>
                <a:latin typeface="Century Gothic (Body)"/>
                <a:ea typeface="Times New Roman" panose="02020603050405020304" pitchFamily="18" charset="0"/>
                <a:cs typeface="Shruti" panose="020B0502040204020203" pitchFamily="34" charset="0"/>
              </a:rPr>
              <a:t>9</a:t>
            </a:r>
            <a:r>
              <a:rPr lang="en-IN" sz="7300" dirty="0">
                <a:solidFill>
                  <a:schemeClr val="bg1"/>
                </a:solidFill>
                <a:effectLst/>
                <a:latin typeface="Century Gothic (Body)"/>
                <a:ea typeface="Times New Roman" panose="02020603050405020304" pitchFamily="18" charset="0"/>
                <a:cs typeface="Shruti" panose="020B0502040204020203" pitchFamily="34" charset="0"/>
              </a:rPr>
              <a:t>. </a:t>
            </a:r>
            <a:br>
              <a:rPr lang="en-IN" sz="7300" dirty="0">
                <a:solidFill>
                  <a:schemeClr val="bg1"/>
                </a:solidFill>
                <a:effectLst/>
                <a:latin typeface="Century Gothic (Body)"/>
                <a:ea typeface="Times New Roman" panose="02020603050405020304" pitchFamily="18" charset="0"/>
                <a:cs typeface="Shruti" panose="020B0502040204020203" pitchFamily="34" charset="0"/>
              </a:rPr>
            </a:br>
            <a:r>
              <a:rPr lang="en-IN" sz="7300" dirty="0">
                <a:solidFill>
                  <a:schemeClr val="bg1"/>
                </a:solidFill>
                <a:effectLst/>
                <a:latin typeface="Century Gothic (Body)"/>
                <a:ea typeface="Times New Roman" panose="02020603050405020304" pitchFamily="18" charset="0"/>
              </a:rPr>
              <a:t>Future Enhancements</a:t>
            </a:r>
            <a:br>
              <a:rPr lang="en-IN" sz="8000" dirty="0">
                <a:latin typeface="Century Gothic (Body)"/>
              </a:rPr>
            </a:br>
            <a:endParaRPr lang="en-IN" dirty="0"/>
          </a:p>
        </p:txBody>
      </p:sp>
      <p:sp>
        <p:nvSpPr>
          <p:cNvPr id="3" name="Content Placeholder 2">
            <a:extLst>
              <a:ext uri="{FF2B5EF4-FFF2-40B4-BE49-F238E27FC236}">
                <a16:creationId xmlns:a16="http://schemas.microsoft.com/office/drawing/2014/main" id="{0417DEC4-13F9-4F51-8B9A-ACB5F3A1BF87}"/>
              </a:ext>
            </a:extLst>
          </p:cNvPr>
          <p:cNvSpPr>
            <a:spLocks noGrp="1"/>
          </p:cNvSpPr>
          <p:nvPr>
            <p:ph idx="1"/>
          </p:nvPr>
        </p:nvSpPr>
        <p:spPr>
          <a:xfrm>
            <a:off x="10274217" y="1777041"/>
            <a:ext cx="12563746" cy="10497244"/>
          </a:xfrm>
        </p:spPr>
        <p:txBody>
          <a:bodyPr/>
          <a:lstStyle/>
          <a:p>
            <a:pPr algn="just"/>
            <a:r>
              <a:rPr lang="en-IN" sz="4400" dirty="0">
                <a:effectLst/>
                <a:latin typeface="Century Gothic (Body)"/>
                <a:ea typeface="Calibri" panose="020F0502020204030204" pitchFamily="34" charset="0"/>
                <a:cs typeface="Times New Roman" panose="02020603050405020304" pitchFamily="18" charset="0"/>
              </a:rPr>
              <a:t>Adds up more searching features.</a:t>
            </a:r>
          </a:p>
          <a:p>
            <a:pPr algn="just"/>
            <a:r>
              <a:rPr lang="en-IN" sz="4400" dirty="0">
                <a:effectLst/>
                <a:latin typeface="Century Gothic (Body)"/>
                <a:ea typeface="Calibri" panose="020F0502020204030204" pitchFamily="34" charset="0"/>
                <a:cs typeface="Times New Roman" panose="02020603050405020304" pitchFamily="18" charset="0"/>
              </a:rPr>
              <a:t>A chat system will develop in future.</a:t>
            </a:r>
          </a:p>
          <a:p>
            <a:pPr algn="just"/>
            <a:r>
              <a:rPr lang="en-IN" sz="4400" dirty="0">
                <a:effectLst/>
                <a:latin typeface="Century Gothic (Body)"/>
                <a:ea typeface="Calibri" panose="020F0502020204030204" pitchFamily="34" charset="0"/>
                <a:cs typeface="Times New Roman" panose="02020603050405020304" pitchFamily="18" charset="0"/>
              </a:rPr>
              <a:t>Another add on future supports that is useful in making site better.</a:t>
            </a:r>
          </a:p>
          <a:p>
            <a:pPr algn="just"/>
            <a:r>
              <a:rPr lang="en-IN" sz="4400" dirty="0">
                <a:effectLst/>
                <a:latin typeface="Century Gothic (Body)"/>
                <a:ea typeface="Calibri" panose="020F0502020204030204" pitchFamily="34" charset="0"/>
                <a:cs typeface="Times New Roman" panose="02020603050405020304" pitchFamily="18" charset="0"/>
              </a:rPr>
              <a:t>User and company will show their completed and ongoing jobs information.</a:t>
            </a:r>
          </a:p>
          <a:p>
            <a:pPr algn="just"/>
            <a:r>
              <a:rPr lang="en-IN" sz="4400" dirty="0">
                <a:effectLst/>
                <a:latin typeface="Century Gothic (Body)"/>
                <a:ea typeface="Calibri" panose="020F0502020204030204" pitchFamily="34" charset="0"/>
                <a:cs typeface="Times New Roman" panose="02020603050405020304" pitchFamily="18" charset="0"/>
              </a:rPr>
              <a:t>Payment option will add in future.</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3408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55C243-3C30-4E17-99FF-6AC381472BF0}"/>
              </a:ext>
            </a:extLst>
          </p:cNvPr>
          <p:cNvSpPr>
            <a:spLocks noGrp="1"/>
          </p:cNvSpPr>
          <p:nvPr>
            <p:ph type="subTitle" idx="1"/>
          </p:nvPr>
        </p:nvSpPr>
        <p:spPr>
          <a:xfrm>
            <a:off x="3518573" y="2494084"/>
            <a:ext cx="17346854" cy="1294144"/>
          </a:xfrm>
        </p:spPr>
        <p:txBody>
          <a:bodyPr>
            <a:normAutofit/>
          </a:bodyPr>
          <a:lstStyle/>
          <a:p>
            <a:r>
              <a:rPr lang="en-IN" sz="6400" dirty="0">
                <a:effectLst/>
                <a:latin typeface="Century Gothic (Body)"/>
                <a:ea typeface="Calibri" panose="020F0502020204030204" pitchFamily="34" charset="0"/>
              </a:rPr>
              <a:t>10. Conclusion</a:t>
            </a:r>
            <a:endParaRPr lang="en-IN" sz="6400" dirty="0">
              <a:latin typeface="Century Gothic (Body)"/>
            </a:endParaRPr>
          </a:p>
        </p:txBody>
      </p:sp>
      <p:sp>
        <p:nvSpPr>
          <p:cNvPr id="4" name="TextBox 3">
            <a:extLst>
              <a:ext uri="{FF2B5EF4-FFF2-40B4-BE49-F238E27FC236}">
                <a16:creationId xmlns:a16="http://schemas.microsoft.com/office/drawing/2014/main" id="{AC769C8C-3B60-4B54-8758-679B4B23470B}"/>
              </a:ext>
            </a:extLst>
          </p:cNvPr>
          <p:cNvSpPr txBox="1"/>
          <p:nvPr/>
        </p:nvSpPr>
        <p:spPr>
          <a:xfrm>
            <a:off x="4058816" y="4696108"/>
            <a:ext cx="16266368" cy="3477875"/>
          </a:xfrm>
          <a:prstGeom prst="rect">
            <a:avLst/>
          </a:prstGeom>
          <a:noFill/>
        </p:spPr>
        <p:txBody>
          <a:bodyPr wrap="square" rtlCol="0">
            <a:spAutoFit/>
          </a:bodyPr>
          <a:lstStyle/>
          <a:p>
            <a:pPr algn="just"/>
            <a:r>
              <a:rPr lang="en-IN" sz="4400" dirty="0">
                <a:solidFill>
                  <a:schemeClr val="bg1"/>
                </a:solidFill>
                <a:effectLst/>
                <a:latin typeface="Century Gothic (Body)"/>
                <a:ea typeface="Calibri" panose="020F0502020204030204" pitchFamily="34" charset="0"/>
                <a:cs typeface="Times New Roman" panose="02020603050405020304" pitchFamily="18" charset="0"/>
              </a:rPr>
              <a:t>From the reviews above we came into conclusion that an online job website may be used to incorporate all the technologies and trends in freelancing process. There are also more challenges in developing online job websites.</a:t>
            </a:r>
          </a:p>
          <a:p>
            <a:endParaRPr lang="en-IN" sz="4400" dirty="0">
              <a:latin typeface="Century Gothic (Body)"/>
            </a:endParaRPr>
          </a:p>
        </p:txBody>
      </p:sp>
    </p:spTree>
    <p:extLst>
      <p:ext uri="{BB962C8B-B14F-4D97-AF65-F5344CB8AC3E}">
        <p14:creationId xmlns:p14="http://schemas.microsoft.com/office/powerpoint/2010/main" val="299636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D0909-E5E0-4B92-B4E7-AA7DA868C593}"/>
              </a:ext>
            </a:extLst>
          </p:cNvPr>
          <p:cNvSpPr>
            <a:spLocks noGrp="1"/>
          </p:cNvSpPr>
          <p:nvPr>
            <p:ph idx="1"/>
          </p:nvPr>
        </p:nvSpPr>
        <p:spPr/>
        <p:txBody>
          <a:bodyPr>
            <a:normAutofit/>
          </a:bodyPr>
          <a:lstStyle/>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2"/>
              </a:rPr>
              <a:t>https://www.youtube.com/watch?v=JJSoEo8JSnc&amp;list=PLillGF-RfqbZTASqIqdvm1R5mLrQq79CU&amp;index=5&amp;ab_channel=TraversyMedia</a:t>
            </a:r>
            <a:endParaRPr lang="en-IN" sz="4200" b="1" u="sng" dirty="0">
              <a:solidFill>
                <a:srgbClr val="0563C1"/>
              </a:solidFill>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3"/>
              </a:rPr>
              <a:t>https://www.w3schools.com/js/default.asp</a:t>
            </a:r>
            <a:endParaRPr lang="en-IN" sz="4200" b="1" u="sng" dirty="0">
              <a:solidFill>
                <a:srgbClr val="0563C1"/>
              </a:solidFill>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4"/>
              </a:rPr>
              <a:t>https://getbootstrap.com/docs/</a:t>
            </a:r>
            <a:endParaRPr lang="en-IN" sz="4200" b="1" u="sng" dirty="0">
              <a:solidFill>
                <a:srgbClr val="0563C1"/>
              </a:solidFill>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5"/>
              </a:rPr>
              <a:t>https://www.w3schools.com/php/default.asp</a:t>
            </a:r>
            <a:endParaRPr lang="en-IN" sz="4200" dirty="0">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6"/>
              </a:rPr>
              <a:t>https://www.youtube.com/playlist?list=PLoYCgNOIyGAB_8_iq1cL8MVeun7cB6eNc</a:t>
            </a:r>
            <a:endParaRPr lang="en-IN" sz="4200" dirty="0">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7"/>
              </a:rPr>
              <a:t>https://www.w3schools.com/css/default.asp</a:t>
            </a:r>
            <a:endParaRPr lang="en-IN" sz="4200" b="1" u="sng" dirty="0">
              <a:solidFill>
                <a:srgbClr val="0563C1"/>
              </a:solidFill>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8"/>
              </a:rPr>
              <a:t>https://www.youtube.com/watch?v=_al2bECumKg&amp;ab_channel=CodeWithHarry</a:t>
            </a:r>
            <a:endParaRPr lang="en-IN" sz="4200" dirty="0">
              <a:latin typeface="Century Gothic (Body)"/>
              <a:ea typeface="Calibri" panose="020F0502020204030204" pitchFamily="34" charset="0"/>
              <a:cs typeface="Times New Roman" panose="02020603050405020304" pitchFamily="18" charset="0"/>
            </a:endParaRPr>
          </a:p>
          <a:p>
            <a:pPr marL="742950" indent="-742950">
              <a:buFont typeface="+mj-lt"/>
              <a:buAutoNum type="arabicPeriod"/>
            </a:pPr>
            <a:r>
              <a:rPr lang="en-IN" sz="4200" b="1" u="sng" dirty="0">
                <a:solidFill>
                  <a:srgbClr val="0563C1"/>
                </a:solidFill>
                <a:effectLst/>
                <a:latin typeface="Century Gothic (Body)"/>
                <a:ea typeface="Calibri" panose="020F0502020204030204" pitchFamily="34" charset="0"/>
                <a:cs typeface="Times New Roman" panose="02020603050405020304" pitchFamily="18" charset="0"/>
                <a:hlinkClick r:id="rId9"/>
              </a:rPr>
              <a:t>https://www.w3schools.com/bootstrap4/default.asp</a:t>
            </a:r>
            <a:endParaRPr lang="en-IN" sz="4200" dirty="0">
              <a:effectLst/>
              <a:latin typeface="Century Gothic (Body)"/>
              <a:ea typeface="Calibri" panose="020F0502020204030204" pitchFamily="34" charset="0"/>
              <a:cs typeface="Times New Roman" panose="02020603050405020304" pitchFamily="18" charset="0"/>
            </a:endParaRPr>
          </a:p>
        </p:txBody>
      </p:sp>
      <p:sp>
        <p:nvSpPr>
          <p:cNvPr id="4" name="3. Project category">
            <a:extLst>
              <a:ext uri="{FF2B5EF4-FFF2-40B4-BE49-F238E27FC236}">
                <a16:creationId xmlns:a16="http://schemas.microsoft.com/office/drawing/2014/main" id="{517E3C05-7D98-4C2A-89CA-F6748F167DD9}"/>
              </a:ext>
            </a:extLst>
          </p:cNvPr>
          <p:cNvSpPr txBox="1"/>
          <p:nvPr/>
        </p:nvSpPr>
        <p:spPr>
          <a:xfrm>
            <a:off x="1676400" y="1538025"/>
            <a:ext cx="6273282" cy="1087477"/>
          </a:xfrm>
          <a:prstGeom prst="rect">
            <a:avLst/>
          </a:prstGeom>
          <a:solidFill>
            <a:schemeClr val="bg2">
              <a:lumMod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lang="en-IN" sz="6400" dirty="0">
                <a:solidFill>
                  <a:schemeClr val="tx1"/>
                </a:solidFill>
                <a:latin typeface="Century Gothic (Body)"/>
              </a:rPr>
              <a:t>11. References</a:t>
            </a:r>
            <a:endParaRPr sz="6400" dirty="0">
              <a:solidFill>
                <a:schemeClr val="tx1"/>
              </a:solidFill>
            </a:endParaRPr>
          </a:p>
        </p:txBody>
      </p:sp>
    </p:spTree>
    <p:extLst>
      <p:ext uri="{BB962C8B-B14F-4D97-AF65-F5344CB8AC3E}">
        <p14:creationId xmlns:p14="http://schemas.microsoft.com/office/powerpoint/2010/main" val="575676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D21E-8880-4149-AF10-4BE09CB76EEC}"/>
              </a:ext>
            </a:extLst>
          </p:cNvPr>
          <p:cNvSpPr>
            <a:spLocks noGrp="1"/>
          </p:cNvSpPr>
          <p:nvPr>
            <p:ph type="title"/>
          </p:nvPr>
        </p:nvSpPr>
        <p:spPr>
          <a:xfrm>
            <a:off x="1676400" y="2113280"/>
            <a:ext cx="12364720" cy="1268096"/>
          </a:xfrm>
          <a:solidFill>
            <a:schemeClr val="accent4">
              <a:lumMod val="60000"/>
              <a:lumOff val="40000"/>
            </a:schemeClr>
          </a:solidFill>
        </p:spPr>
        <p:txBody>
          <a:bodyPr>
            <a:normAutofit/>
          </a:bodyPr>
          <a:lstStyle/>
          <a:p>
            <a:r>
              <a:rPr lang="en-IN" sz="6400" dirty="0">
                <a:solidFill>
                  <a:schemeClr val="tx1"/>
                </a:solidFill>
                <a:latin typeface="Century Gothic (Body)"/>
              </a:rPr>
              <a:t>12. Git-hub Links of the project</a:t>
            </a:r>
            <a:endParaRPr lang="en-IN" sz="6400" dirty="0"/>
          </a:p>
        </p:txBody>
      </p:sp>
      <p:sp>
        <p:nvSpPr>
          <p:cNvPr id="3" name="Content Placeholder 2">
            <a:extLst>
              <a:ext uri="{FF2B5EF4-FFF2-40B4-BE49-F238E27FC236}">
                <a16:creationId xmlns:a16="http://schemas.microsoft.com/office/drawing/2014/main" id="{F022A193-A58D-4543-B9EF-0B72E123B5C5}"/>
              </a:ext>
            </a:extLst>
          </p:cNvPr>
          <p:cNvSpPr>
            <a:spLocks noGrp="1"/>
          </p:cNvSpPr>
          <p:nvPr>
            <p:ph idx="1"/>
          </p:nvPr>
        </p:nvSpPr>
        <p:spPr/>
        <p:txBody>
          <a:bodyPr>
            <a:normAutofit/>
          </a:bodyPr>
          <a:lstStyle/>
          <a:p>
            <a:endParaRPr lang="en-IN" sz="6600" dirty="0"/>
          </a:p>
          <a:p>
            <a:r>
              <a:rPr lang="en-IN" sz="6600" dirty="0">
                <a:hlinkClick r:id="rId2"/>
              </a:rPr>
              <a:t>https://github.com/Mayank-393/flexjob</a:t>
            </a:r>
            <a:endParaRPr lang="en-IN" sz="6600" dirty="0"/>
          </a:p>
          <a:p>
            <a:r>
              <a:rPr lang="en-IN" sz="6600" dirty="0">
                <a:hlinkClick r:id="rId3"/>
              </a:rPr>
              <a:t>https://github.com/vivekmg/FlexJob</a:t>
            </a:r>
            <a:endParaRPr lang="en-IN" sz="6600" dirty="0"/>
          </a:p>
          <a:p>
            <a:r>
              <a:rPr lang="en-IN" sz="6600" dirty="0">
                <a:hlinkClick r:id="rId4"/>
              </a:rPr>
              <a:t>https://github.com/JayPandya1161/Flex-Job-website</a:t>
            </a:r>
            <a:endParaRPr lang="en-IN" sz="6600" dirty="0"/>
          </a:p>
          <a:p>
            <a:pPr marL="0" indent="0">
              <a:buNone/>
            </a:pPr>
            <a:endParaRPr lang="en-IN" sz="6600" dirty="0"/>
          </a:p>
          <a:p>
            <a:endParaRPr lang="en-IN" sz="6600" dirty="0"/>
          </a:p>
        </p:txBody>
      </p:sp>
    </p:spTree>
    <p:extLst>
      <p:ext uri="{BB962C8B-B14F-4D97-AF65-F5344CB8AC3E}">
        <p14:creationId xmlns:p14="http://schemas.microsoft.com/office/powerpoint/2010/main" val="33057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Google Shape;521;p14"/>
          <p:cNvSpPr txBox="1">
            <a:spLocks noGrp="1"/>
          </p:cNvSpPr>
          <p:nvPr>
            <p:ph type="title"/>
          </p:nvPr>
        </p:nvSpPr>
        <p:spPr>
          <a:xfrm>
            <a:off x="1657817" y="1991359"/>
            <a:ext cx="8475227" cy="1498603"/>
          </a:xfrm>
          <a:prstGeom prst="rect">
            <a:avLst/>
          </a:prstGeom>
          <a:solidFill>
            <a:schemeClr val="accent1">
              <a:lumMod val="60000"/>
              <a:lumOff val="40000"/>
            </a:schemeClr>
          </a:solidFill>
        </p:spPr>
        <p:txBody>
          <a:bodyPr>
            <a:noAutofit/>
          </a:bodyPr>
          <a:lstStyle>
            <a:lvl1pPr>
              <a:defRPr b="1">
                <a:latin typeface="Helvetica"/>
                <a:ea typeface="Helvetica"/>
                <a:cs typeface="Helvetica"/>
                <a:sym typeface="Helvetica"/>
              </a:defRPr>
            </a:lvl1pPr>
          </a:lstStyle>
          <a:p>
            <a:r>
              <a:rPr sz="6400" b="0" dirty="0">
                <a:latin typeface="Century Gothic (Body)"/>
              </a:rPr>
              <a:t>1.</a:t>
            </a:r>
            <a:r>
              <a:rPr lang="en-US" sz="6400" b="0" dirty="0">
                <a:latin typeface="Century Gothic (Body)"/>
              </a:rPr>
              <a:t> </a:t>
            </a:r>
            <a:r>
              <a:rPr lang="en-IN" sz="6400" b="0" cap="none" dirty="0">
                <a:latin typeface="Century Gothic (Body)"/>
              </a:rPr>
              <a:t>Project Profile</a:t>
            </a:r>
            <a:endParaRPr sz="6400" b="0" dirty="0">
              <a:latin typeface="Century Gothic (Body)"/>
            </a:endParaRPr>
          </a:p>
        </p:txBody>
      </p:sp>
      <p:sp>
        <p:nvSpPr>
          <p:cNvPr id="384" name="Google Shape;525;p14"/>
          <p:cNvSpPr txBox="1">
            <a:spLocks noGrp="1"/>
          </p:cNvSpPr>
          <p:nvPr>
            <p:ph type="sldNum" sz="quarter" idx="2"/>
          </p:nvPr>
        </p:nvSpPr>
        <p:spPr>
          <a:xfrm>
            <a:off x="23423187" y="12584048"/>
            <a:ext cx="252847"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Helvetica"/>
                <a:ea typeface="Helvetica"/>
                <a:cs typeface="Helvetica"/>
                <a:sym typeface="Helvetica"/>
              </a:defRPr>
            </a:lvl1pPr>
          </a:lstStyle>
          <a:p>
            <a:fld id="{86CB4B4D-7CA3-9044-876B-883B54F8677D}" type="slidenum">
              <a:t>3</a:t>
            </a:fld>
            <a:endParaRPr dirty="0"/>
          </a:p>
        </p:txBody>
      </p:sp>
      <p:graphicFrame>
        <p:nvGraphicFramePr>
          <p:cNvPr id="382" name="Table"/>
          <p:cNvGraphicFramePr/>
          <p:nvPr>
            <p:extLst>
              <p:ext uri="{D42A27DB-BD31-4B8C-83A1-F6EECF244321}">
                <p14:modId xmlns:p14="http://schemas.microsoft.com/office/powerpoint/2010/main" val="1627740774"/>
              </p:ext>
            </p:extLst>
          </p:nvPr>
        </p:nvGraphicFramePr>
        <p:xfrm>
          <a:off x="4429760" y="4558316"/>
          <a:ext cx="14386560" cy="6901337"/>
        </p:xfrm>
        <a:graphic>
          <a:graphicData uri="http://schemas.openxmlformats.org/drawingml/2006/table">
            <a:tbl>
              <a:tblPr bandRow="1">
                <a:tableStyleId>{4C3C2611-4C71-4FC5-86AE-919BDF0F9419}</a:tableStyleId>
              </a:tblPr>
              <a:tblGrid>
                <a:gridCol w="6989830">
                  <a:extLst>
                    <a:ext uri="{9D8B030D-6E8A-4147-A177-3AD203B41FA5}">
                      <a16:colId xmlns:a16="http://schemas.microsoft.com/office/drawing/2014/main" val="20000"/>
                    </a:ext>
                  </a:extLst>
                </a:gridCol>
                <a:gridCol w="7396730">
                  <a:extLst>
                    <a:ext uri="{9D8B030D-6E8A-4147-A177-3AD203B41FA5}">
                      <a16:colId xmlns:a16="http://schemas.microsoft.com/office/drawing/2014/main" val="20001"/>
                    </a:ext>
                  </a:extLst>
                </a:gridCol>
              </a:tblGrid>
              <a:tr h="1758302">
                <a:tc>
                  <a:txBody>
                    <a:bodyPr/>
                    <a:lstStyle/>
                    <a:p>
                      <a:pPr algn="l" defTabSz="457200">
                        <a:defRPr sz="1800"/>
                      </a:pPr>
                      <a:r>
                        <a:rPr lang="en-IN" sz="4000" dirty="0">
                          <a:latin typeface="+mn-lt"/>
                        </a:rPr>
                        <a:t>Project Title</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254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tc>
                  <a:txBody>
                    <a:bodyPr/>
                    <a:lstStyle/>
                    <a:p>
                      <a:pPr algn="l" defTabSz="457200">
                        <a:defRPr sz="1800"/>
                      </a:pPr>
                      <a:r>
                        <a:rPr lang="en-IN" sz="4000" dirty="0">
                          <a:latin typeface="+mn-lt"/>
                        </a:rPr>
                        <a:t>Flex Jobs</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254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extLst>
                  <a:ext uri="{0D108BD9-81ED-4DB2-BD59-A6C34878D82A}">
                    <a16:rowId xmlns:a16="http://schemas.microsoft.com/office/drawing/2014/main" val="10000"/>
                  </a:ext>
                </a:extLst>
              </a:tr>
              <a:tr h="1714345">
                <a:tc>
                  <a:txBody>
                    <a:bodyPr/>
                    <a:lstStyle/>
                    <a:p>
                      <a:pPr algn="l" defTabSz="457200">
                        <a:defRPr sz="1800"/>
                      </a:pPr>
                      <a:r>
                        <a:rPr lang="en-IN" sz="4000" dirty="0">
                          <a:latin typeface="+mn-lt"/>
                        </a:rPr>
                        <a:t>Project category</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solidFill>
                      <a:srgbClr val="EFEFEF"/>
                    </a:solidFill>
                  </a:tcPr>
                </a:tc>
                <a:tc>
                  <a:txBody>
                    <a:bodyPr/>
                    <a:lstStyle/>
                    <a:p>
                      <a:pPr algn="l" defTabSz="457200">
                        <a:defRPr sz="1800"/>
                      </a:pPr>
                      <a:r>
                        <a:rPr lang="en-IN" sz="4000" dirty="0">
                          <a:latin typeface="+mn-lt"/>
                        </a:rPr>
                        <a:t>Web Development</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solidFill>
                      <a:srgbClr val="EFEFEF"/>
                    </a:solidFill>
                  </a:tcPr>
                </a:tc>
                <a:extLst>
                  <a:ext uri="{0D108BD9-81ED-4DB2-BD59-A6C34878D82A}">
                    <a16:rowId xmlns:a16="http://schemas.microsoft.com/office/drawing/2014/main" val="10001"/>
                  </a:ext>
                </a:extLst>
              </a:tr>
              <a:tr h="1714345">
                <a:tc>
                  <a:txBody>
                    <a:bodyPr/>
                    <a:lstStyle/>
                    <a:p>
                      <a:pPr algn="l" defTabSz="457200">
                        <a:defRPr sz="1800"/>
                      </a:pPr>
                      <a:r>
                        <a:rPr lang="en-IN" sz="4000" dirty="0">
                          <a:latin typeface="+mn-lt"/>
                        </a:rPr>
                        <a:t>Front-Hand</a:t>
                      </a:r>
                    </a:p>
                  </a:txBody>
                  <a:tcPr marL="50800" marR="50800" marT="50800" marB="50800" anchor="ctr" horzOverflow="overflow">
                    <a:lnL w="25400">
                      <a:solidFill>
                        <a:schemeClr val="accent4">
                          <a:hueOff val="-1081314"/>
                          <a:satOff val="4338"/>
                          <a:lumOff val="-8931"/>
                        </a:schemeClr>
                      </a:solidFill>
                      <a:miter lim="400000"/>
                    </a:lnL>
                    <a:lnR w="50800" cap="flat" cmpd="sng" algn="ctr">
                      <a:solidFill>
                        <a:schemeClr val="accent4">
                          <a:hueOff val="-1081314"/>
                          <a:satOff val="4338"/>
                          <a:lumOff val="-8931"/>
                        </a:schemeClr>
                      </a:solidFill>
                      <a:prstDash val="solid"/>
                      <a:miter lim="400000"/>
                      <a:headEnd type="none" w="med" len="med"/>
                      <a:tailEnd type="none" w="med" len="med"/>
                    </a:lnR>
                    <a:lnT w="50800" cap="flat" cmpd="sng" algn="ctr">
                      <a:solidFill>
                        <a:schemeClr val="accent4">
                          <a:hueOff val="-1081314"/>
                          <a:satOff val="4338"/>
                          <a:lumOff val="-8931"/>
                        </a:schemeClr>
                      </a:solidFill>
                      <a:prstDash val="solid"/>
                      <a:miter lim="400000"/>
                      <a:headEnd type="none" w="med" len="med"/>
                      <a:tailEnd type="none" w="med" len="med"/>
                    </a:lnT>
                    <a:lnB w="50800">
                      <a:solidFill>
                        <a:schemeClr val="accent4">
                          <a:hueOff val="-1081314"/>
                          <a:satOff val="4338"/>
                          <a:lumOff val="-8931"/>
                        </a:schemeClr>
                      </a:solidFill>
                      <a:miter lim="400000"/>
                    </a:lnB>
                    <a:solidFill>
                      <a:srgbClr val="EFEFEF"/>
                    </a:solidFill>
                  </a:tcPr>
                </a:tc>
                <a:tc>
                  <a:txBody>
                    <a:bodyPr/>
                    <a:lstStyle/>
                    <a:p>
                      <a:pPr algn="l" defTabSz="457200">
                        <a:defRPr sz="1800"/>
                      </a:pPr>
                      <a:r>
                        <a:rPr lang="en-IN" sz="4000" dirty="0">
                          <a:latin typeface="+mn-lt"/>
                        </a:rPr>
                        <a:t>HTML, CSS, JAVASCRIPT</a:t>
                      </a:r>
                    </a:p>
                  </a:txBody>
                  <a:tcPr marL="50800" marR="50800" marT="50800" marB="50800" anchor="ctr" horzOverflow="overflow">
                    <a:lnL w="50800" cap="flat" cmpd="sng" algn="ctr">
                      <a:solidFill>
                        <a:schemeClr val="accent4">
                          <a:hueOff val="-1081314"/>
                          <a:satOff val="4338"/>
                          <a:lumOff val="-8931"/>
                        </a:schemeClr>
                      </a:solidFill>
                      <a:prstDash val="solid"/>
                      <a:miter lim="400000"/>
                      <a:headEnd type="none" w="med" len="med"/>
                      <a:tailEnd type="none" w="med" len="med"/>
                    </a:lnL>
                    <a:lnR w="25400">
                      <a:solidFill>
                        <a:schemeClr val="accent4">
                          <a:hueOff val="-1081314"/>
                          <a:satOff val="4338"/>
                          <a:lumOff val="-8931"/>
                        </a:schemeClr>
                      </a:solidFill>
                      <a:miter lim="400000"/>
                    </a:lnR>
                    <a:lnT w="50800" cap="flat" cmpd="sng" algn="ctr">
                      <a:solidFill>
                        <a:schemeClr val="accent4">
                          <a:hueOff val="-1081314"/>
                          <a:satOff val="4338"/>
                          <a:lumOff val="-8931"/>
                        </a:schemeClr>
                      </a:solidFill>
                      <a:prstDash val="solid"/>
                      <a:miter lim="400000"/>
                      <a:headEnd type="none" w="med" len="med"/>
                      <a:tailEnd type="none" w="med" len="med"/>
                    </a:lnT>
                    <a:lnB w="50800">
                      <a:solidFill>
                        <a:schemeClr val="accent4">
                          <a:hueOff val="-1081314"/>
                          <a:satOff val="4338"/>
                          <a:lumOff val="-8931"/>
                        </a:schemeClr>
                      </a:solidFill>
                      <a:miter lim="400000"/>
                    </a:lnB>
                    <a:solidFill>
                      <a:srgbClr val="EFEFEF"/>
                    </a:solidFill>
                  </a:tcPr>
                </a:tc>
                <a:extLst>
                  <a:ext uri="{0D108BD9-81ED-4DB2-BD59-A6C34878D82A}">
                    <a16:rowId xmlns:a16="http://schemas.microsoft.com/office/drawing/2014/main" val="10003"/>
                  </a:ext>
                </a:extLst>
              </a:tr>
              <a:tr h="1714345">
                <a:tc>
                  <a:txBody>
                    <a:bodyPr/>
                    <a:lstStyle/>
                    <a:p>
                      <a:pPr algn="l" defTabSz="457200">
                        <a:defRPr sz="1800"/>
                      </a:pPr>
                      <a:r>
                        <a:rPr lang="en-IN" sz="4000" dirty="0">
                          <a:latin typeface="+mn-lt"/>
                        </a:rPr>
                        <a:t>Backhand</a:t>
                      </a:r>
                    </a:p>
                  </a:txBody>
                  <a:tcPr marL="50800" marR="50800" marT="50800" marB="50800" anchor="ctr" horzOverflow="overflow">
                    <a:lnL w="25400">
                      <a:solidFill>
                        <a:schemeClr val="accent4">
                          <a:hueOff val="-1081314"/>
                          <a:satOff val="4338"/>
                          <a:lumOff val="-8931"/>
                        </a:schemeClr>
                      </a:solidFill>
                      <a:miter lim="400000"/>
                    </a:lnL>
                    <a:lnR w="508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tc>
                  <a:txBody>
                    <a:bodyPr/>
                    <a:lstStyle/>
                    <a:p>
                      <a:pPr algn="l" defTabSz="457200">
                        <a:defRPr sz="1800"/>
                      </a:pPr>
                      <a:r>
                        <a:rPr lang="en-IN" sz="4000" dirty="0">
                          <a:latin typeface="+mn-lt"/>
                        </a:rPr>
                        <a:t>PHP</a:t>
                      </a:r>
                    </a:p>
                  </a:txBody>
                  <a:tcPr marL="50800" marR="50800" marT="50800" marB="50800" anchor="ctr" horzOverflow="overflow">
                    <a:lnL w="50800">
                      <a:solidFill>
                        <a:schemeClr val="accent4">
                          <a:hueOff val="-1081314"/>
                          <a:satOff val="4338"/>
                          <a:lumOff val="-8931"/>
                        </a:schemeClr>
                      </a:solidFill>
                      <a:miter lim="400000"/>
                    </a:lnL>
                    <a:lnR w="25400">
                      <a:solidFill>
                        <a:schemeClr val="accent4">
                          <a:hueOff val="-1081314"/>
                          <a:satOff val="4338"/>
                          <a:lumOff val="-8931"/>
                        </a:schemeClr>
                      </a:solidFill>
                      <a:miter lim="400000"/>
                    </a:lnR>
                    <a:lnT w="50800">
                      <a:solidFill>
                        <a:schemeClr val="accent4">
                          <a:hueOff val="-1081314"/>
                          <a:satOff val="4338"/>
                          <a:lumOff val="-8931"/>
                        </a:schemeClr>
                      </a:solidFill>
                      <a:miter lim="400000"/>
                    </a:lnT>
                    <a:lnB w="50800">
                      <a:solidFill>
                        <a:schemeClr val="accent4">
                          <a:hueOff val="-1081314"/>
                          <a:satOff val="4338"/>
                          <a:lumOff val="-8931"/>
                        </a:schemeClr>
                      </a:solidFill>
                      <a:miter lim="400000"/>
                    </a:lnB>
                  </a:tcPr>
                </a:tc>
                <a:extLst>
                  <a:ext uri="{0D108BD9-81ED-4DB2-BD59-A6C34878D82A}">
                    <a16:rowId xmlns:a16="http://schemas.microsoft.com/office/drawing/2014/main" val="10004"/>
                  </a:ext>
                </a:extLst>
              </a:tr>
            </a:tbl>
          </a:graphicData>
        </a:graphic>
      </p:graphicFrame>
      <p:sp>
        <p:nvSpPr>
          <p:cNvPr id="383" name="Text"/>
          <p:cNvSpPr txBox="1"/>
          <p:nvPr/>
        </p:nvSpPr>
        <p:spPr>
          <a:xfrm>
            <a:off x="8070850" y="325120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Thank You"/>
          <p:cNvSpPr txBox="1">
            <a:spLocks noGrp="1"/>
          </p:cNvSpPr>
          <p:nvPr>
            <p:ph type="ctrTitle"/>
          </p:nvPr>
        </p:nvSpPr>
        <p:spPr>
          <a:xfrm>
            <a:off x="8006080" y="5801053"/>
            <a:ext cx="8371840" cy="1815314"/>
          </a:xfrm>
          <a:prstGeom prst="rect">
            <a:avLst/>
          </a:prstGeom>
          <a:noFill/>
        </p:spPr>
        <p:txBody>
          <a:bodyPr/>
          <a:lstStyle>
            <a:lvl1pPr>
              <a:defRPr>
                <a:solidFill>
                  <a:srgbClr val="FFFFFF"/>
                </a:solidFill>
              </a:defRPr>
            </a:lvl1pPr>
          </a:lstStyle>
          <a:p>
            <a:r>
              <a:rPr dirty="0">
                <a:solidFill>
                  <a:schemeClr val="bg1"/>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2. Objective of project"/>
          <p:cNvSpPr txBox="1"/>
          <p:nvPr/>
        </p:nvSpPr>
        <p:spPr>
          <a:xfrm>
            <a:off x="2233949" y="1947892"/>
            <a:ext cx="9258041" cy="1102866"/>
          </a:xfrm>
          <a:prstGeom prst="rect">
            <a:avLst/>
          </a:prstGeom>
          <a:solidFill>
            <a:schemeClr val="accent4">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solidFill>
                  <a:schemeClr val="tx1"/>
                </a:solidFill>
                <a:latin typeface="Century Gothic (Body)"/>
              </a:rPr>
              <a:t>2. Objective </a:t>
            </a:r>
            <a:r>
              <a:rPr lang="en-IN" sz="6400" dirty="0">
                <a:solidFill>
                  <a:schemeClr val="tx1"/>
                </a:solidFill>
                <a:latin typeface="Century Gothic (Body)"/>
              </a:rPr>
              <a:t>o</a:t>
            </a:r>
            <a:r>
              <a:rPr sz="6400" dirty="0">
                <a:solidFill>
                  <a:schemeClr val="tx1"/>
                </a:solidFill>
                <a:latin typeface="Century Gothic (Body)"/>
              </a:rPr>
              <a:t>f </a:t>
            </a:r>
            <a:r>
              <a:rPr lang="en-US" sz="6400" dirty="0">
                <a:solidFill>
                  <a:schemeClr val="tx1"/>
                </a:solidFill>
                <a:latin typeface="Century Gothic (Body)"/>
              </a:rPr>
              <a:t>P</a:t>
            </a:r>
            <a:r>
              <a:rPr sz="6400" dirty="0">
                <a:solidFill>
                  <a:schemeClr val="tx1"/>
                </a:solidFill>
                <a:latin typeface="Century Gothic (Body)"/>
              </a:rPr>
              <a:t>roject</a:t>
            </a:r>
          </a:p>
        </p:txBody>
      </p:sp>
      <p:sp>
        <p:nvSpPr>
          <p:cNvPr id="387" name="The main objective for the FlexJob system for the online job seeker are:…"/>
          <p:cNvSpPr txBox="1"/>
          <p:nvPr/>
        </p:nvSpPr>
        <p:spPr>
          <a:xfrm>
            <a:off x="2233948" y="3638463"/>
            <a:ext cx="19319765" cy="8715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lnSpc>
                <a:spcPct val="150000"/>
              </a:lnSpc>
              <a:defRPr sz="2800" b="0"/>
            </a:pPr>
            <a:r>
              <a:rPr sz="4400" dirty="0">
                <a:solidFill>
                  <a:schemeClr val="tx1"/>
                </a:solidFill>
                <a:latin typeface="Century Gothic (Body)"/>
              </a:rPr>
              <a:t>The main objective for the Flex Job system for the online job seeker are:</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latin typeface="Century Gothic (Body)"/>
              </a:rPr>
              <a:t>To give the company information about the job and task.</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latin typeface="Century Gothic (Body)"/>
              </a:rPr>
              <a:t>High rating profile can get more jobs.</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latin typeface="Century Gothic (Body)"/>
              </a:rPr>
              <a:t>All </a:t>
            </a:r>
            <a:r>
              <a:rPr lang="en-US" sz="4400" dirty="0">
                <a:latin typeface="Century Gothic (Body)"/>
              </a:rPr>
              <a:t>users</a:t>
            </a:r>
            <a:r>
              <a:rPr sz="4400" dirty="0">
                <a:solidFill>
                  <a:schemeClr val="tx1"/>
                </a:solidFill>
                <a:latin typeface="Century Gothic (Body)"/>
              </a:rPr>
              <a:t> can view the all type of jobs.</a:t>
            </a:r>
          </a:p>
          <a:p>
            <a:pPr marL="482600" indent="-457200" algn="just" defTabSz="457200">
              <a:lnSpc>
                <a:spcPct val="120000"/>
              </a:lnSpc>
              <a:buClr>
                <a:srgbClr val="000000"/>
              </a:buClr>
              <a:buSzPct val="115000"/>
              <a:buFont typeface="Helvetica Neue"/>
              <a:buAutoNum type="arabicPeriod"/>
              <a:defRPr sz="2800" b="0"/>
            </a:pPr>
            <a:r>
              <a:rPr sz="4400" dirty="0">
                <a:solidFill>
                  <a:schemeClr val="tx1"/>
                </a:solidFill>
                <a:latin typeface="Century Gothic (Body)"/>
              </a:rPr>
              <a:t>The site must be easy and flexible to use Navigate must be smoother and</a:t>
            </a:r>
            <a:r>
              <a:rPr lang="en-IN" sz="4400" dirty="0">
                <a:solidFill>
                  <a:schemeClr val="tx1"/>
                </a:solidFill>
                <a:latin typeface="Century Gothic (Body)"/>
              </a:rPr>
              <a:t> </a:t>
            </a:r>
            <a:r>
              <a:rPr sz="4400" dirty="0">
                <a:solidFill>
                  <a:schemeClr val="tx1"/>
                </a:solidFill>
                <a:latin typeface="Century Gothic (Body)"/>
              </a:rPr>
              <a:t>company be able to understand the links.</a:t>
            </a:r>
          </a:p>
          <a:p>
            <a:pPr marL="482600" indent="-457200" algn="just" defTabSz="457200">
              <a:lnSpc>
                <a:spcPct val="150000"/>
              </a:lnSpc>
              <a:buClr>
                <a:srgbClr val="000000"/>
              </a:buClr>
              <a:buSzPct val="115000"/>
              <a:buFont typeface="Helvetica Neue"/>
              <a:buAutoNum type="arabicPeriod"/>
              <a:defRPr sz="2800" b="0"/>
            </a:pPr>
            <a:r>
              <a:rPr sz="4400" dirty="0">
                <a:solidFill>
                  <a:schemeClr val="tx1"/>
                </a:solidFill>
                <a:latin typeface="Century Gothic (Body)"/>
              </a:rPr>
              <a:t>To attract the company by showing your skill the extreme feature, services and hence achieve company satisfaction.</a:t>
            </a:r>
          </a:p>
        </p:txBody>
      </p:sp>
      <p:sp>
        <p:nvSpPr>
          <p:cNvPr id="388" name="Slide Number"/>
          <p:cNvSpPr txBox="1">
            <a:spLocks noGrp="1"/>
          </p:cNvSpPr>
          <p:nvPr>
            <p:ph type="sldNum" sz="quarter" idx="2"/>
          </p:nvPr>
        </p:nvSpPr>
        <p:spPr>
          <a:xfrm>
            <a:off x="23423186" y="12584051"/>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4</a:t>
            </a:fld>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3. Project category"/>
          <p:cNvSpPr txBox="1"/>
          <p:nvPr/>
        </p:nvSpPr>
        <p:spPr>
          <a:xfrm>
            <a:off x="2229643" y="2090167"/>
            <a:ext cx="8550911" cy="1102866"/>
          </a:xfrm>
          <a:prstGeom prst="rect">
            <a:avLst/>
          </a:prstGeom>
          <a:solidFill>
            <a:schemeClr val="tx2">
              <a:lumMod val="40000"/>
              <a:lumOff val="6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solidFill>
                  <a:schemeClr val="tx1"/>
                </a:solidFill>
              </a:rPr>
              <a:t>3. Project </a:t>
            </a:r>
            <a:r>
              <a:rPr lang="en-US" sz="6400" dirty="0">
                <a:solidFill>
                  <a:schemeClr val="tx1"/>
                </a:solidFill>
              </a:rPr>
              <a:t>C</a:t>
            </a:r>
            <a:r>
              <a:rPr sz="6400" dirty="0">
                <a:solidFill>
                  <a:schemeClr val="tx1"/>
                </a:solidFill>
              </a:rPr>
              <a:t>ategory</a:t>
            </a:r>
          </a:p>
        </p:txBody>
      </p:sp>
      <p:sp>
        <p:nvSpPr>
          <p:cNvPr id="391" name="The FlexJob project category is Web Development (website).…"/>
          <p:cNvSpPr txBox="1"/>
          <p:nvPr/>
        </p:nvSpPr>
        <p:spPr>
          <a:xfrm>
            <a:off x="2229643" y="4330784"/>
            <a:ext cx="19924713" cy="7083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228600" indent="-228600" algn="just" defTabSz="457200">
              <a:lnSpc>
                <a:spcPct val="150000"/>
              </a:lnSpc>
              <a:buSzPct val="117000"/>
              <a:buChar char="•"/>
              <a:defRPr b="0"/>
            </a:pPr>
            <a:r>
              <a:rPr sz="4400" dirty="0">
                <a:solidFill>
                  <a:schemeClr val="tx1"/>
                </a:solidFill>
              </a:rPr>
              <a:t>The</a:t>
            </a:r>
            <a:r>
              <a:rPr lang="en-US" sz="4400" dirty="0">
                <a:solidFill>
                  <a:schemeClr val="tx1"/>
                </a:solidFill>
              </a:rPr>
              <a:t> Flex Job project category is Web Development (website).</a:t>
            </a:r>
          </a:p>
          <a:p>
            <a:pPr marL="228600" indent="-228600" algn="just" defTabSz="457200">
              <a:lnSpc>
                <a:spcPct val="150000"/>
              </a:lnSpc>
              <a:buSzPct val="117000"/>
              <a:buFontTx/>
              <a:buChar char="•"/>
              <a:defRPr b="0"/>
            </a:pPr>
            <a:r>
              <a:rPr lang="en-IN" sz="4400" dirty="0">
                <a:solidFill>
                  <a:schemeClr val="tx1"/>
                </a:solidFill>
              </a:rPr>
              <a:t>The </a:t>
            </a:r>
            <a:r>
              <a:rPr lang="en-US" sz="4400" dirty="0">
                <a:solidFill>
                  <a:schemeClr val="tx1"/>
                </a:solidFill>
              </a:rPr>
              <a:t>project entitled “Online Job website” the main aim of project is to provide jobs and company information that provided by others. The main theme is to provide jobs.</a:t>
            </a:r>
            <a:endParaRPr sz="4400" dirty="0">
              <a:solidFill>
                <a:schemeClr val="tx1"/>
              </a:solidFill>
            </a:endParaRPr>
          </a:p>
          <a:p>
            <a:pPr marL="228600" indent="-228600" algn="just" defTabSz="457200">
              <a:lnSpc>
                <a:spcPct val="150000"/>
              </a:lnSpc>
              <a:buSzPct val="117000"/>
              <a:buChar char="•"/>
              <a:defRPr b="0"/>
            </a:pPr>
            <a:r>
              <a:rPr sz="4400" dirty="0">
                <a:solidFill>
                  <a:schemeClr val="tx1"/>
                </a:solidFill>
              </a:rPr>
              <a:t>The process of post a jobs is little because we are allowing a</a:t>
            </a:r>
            <a:r>
              <a:rPr lang="en-US" sz="4400" dirty="0">
                <a:solidFill>
                  <a:schemeClr val="tx1"/>
                </a:solidFill>
              </a:rPr>
              <a:t>n</a:t>
            </a:r>
            <a:r>
              <a:rPr sz="4400" dirty="0">
                <a:solidFill>
                  <a:schemeClr val="tx1"/>
                </a:solidFill>
              </a:rPr>
              <a:t> </a:t>
            </a:r>
            <a:r>
              <a:rPr lang="en-US" sz="4400" dirty="0"/>
              <a:t>user</a:t>
            </a:r>
            <a:r>
              <a:rPr sz="4400" dirty="0">
                <a:solidFill>
                  <a:schemeClr val="tx1"/>
                </a:solidFill>
              </a:rPr>
              <a:t> to post their jobs related information and their work experience. Now you have to select the category of Jobs, pricing and remote work.</a:t>
            </a:r>
          </a:p>
        </p:txBody>
      </p:sp>
      <p:sp>
        <p:nvSpPr>
          <p:cNvPr id="392" name="Slide Number"/>
          <p:cNvSpPr txBox="1">
            <a:spLocks noGrp="1"/>
          </p:cNvSpPr>
          <p:nvPr>
            <p:ph type="sldNum" sz="quarter" idx="2"/>
          </p:nvPr>
        </p:nvSpPr>
        <p:spPr>
          <a:xfrm>
            <a:off x="23423187" y="12584052"/>
            <a:ext cx="252847"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5</a:t>
            </a:fld>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4. Environment Description"/>
          <p:cNvSpPr txBox="1"/>
          <p:nvPr/>
        </p:nvSpPr>
        <p:spPr>
          <a:xfrm>
            <a:off x="1930400" y="2128267"/>
            <a:ext cx="11028784" cy="1102866"/>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sz="6400" dirty="0">
                <a:solidFill>
                  <a:schemeClr val="tx1"/>
                </a:solidFill>
                <a:latin typeface="Century Gothic (Body)"/>
              </a:rPr>
              <a:t>4. </a:t>
            </a:r>
            <a:r>
              <a:rPr lang="en-IN" sz="6400" dirty="0">
                <a:solidFill>
                  <a:schemeClr val="tx1"/>
                </a:solidFill>
                <a:latin typeface="Century Gothic (Body)"/>
              </a:rPr>
              <a:t>Environment Description</a:t>
            </a:r>
            <a:endParaRPr sz="6400" dirty="0">
              <a:solidFill>
                <a:schemeClr val="tx1"/>
              </a:solidFill>
              <a:latin typeface="Century Gothic (Body)"/>
            </a:endParaRPr>
          </a:p>
        </p:txBody>
      </p:sp>
      <p:sp>
        <p:nvSpPr>
          <p:cNvPr id="396" name="Text"/>
          <p:cNvSpPr txBox="1"/>
          <p:nvPr/>
        </p:nvSpPr>
        <p:spPr>
          <a:xfrm>
            <a:off x="2914650" y="386080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sp>
        <p:nvSpPr>
          <p:cNvPr id="398" name="Text"/>
          <p:cNvSpPr txBox="1"/>
          <p:nvPr/>
        </p:nvSpPr>
        <p:spPr>
          <a:xfrm>
            <a:off x="6953250" y="9493250"/>
            <a:ext cx="127000" cy="63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Helvetica"/>
                <a:ea typeface="Helvetica"/>
                <a:cs typeface="Helvetica"/>
                <a:sym typeface="Helvetica"/>
              </a:defRPr>
            </a:pPr>
            <a:endParaRPr dirty="0"/>
          </a:p>
        </p:txBody>
      </p:sp>
      <p:sp>
        <p:nvSpPr>
          <p:cNvPr id="399" name="Slide Number"/>
          <p:cNvSpPr txBox="1">
            <a:spLocks noGrp="1"/>
          </p:cNvSpPr>
          <p:nvPr>
            <p:ph type="sldNum" sz="quarter" idx="2"/>
          </p:nvPr>
        </p:nvSpPr>
        <p:spPr>
          <a:xfrm>
            <a:off x="23423186" y="12584051"/>
            <a:ext cx="252848" cy="5207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2438400">
              <a:defRPr sz="3400" b="0">
                <a:solidFill>
                  <a:srgbClr val="FFAD1D"/>
                </a:solidFill>
                <a:latin typeface="Barlow Light"/>
                <a:ea typeface="Barlow Light"/>
                <a:cs typeface="Barlow Light"/>
                <a:sym typeface="Barlow Light"/>
              </a:defRPr>
            </a:lvl1pPr>
          </a:lstStyle>
          <a:p>
            <a:fld id="{86CB4B4D-7CA3-9044-876B-883B54F8677D}" type="slidenum">
              <a:t>6</a:t>
            </a:fld>
            <a:endParaRPr dirty="0"/>
          </a:p>
        </p:txBody>
      </p:sp>
      <p:sp>
        <p:nvSpPr>
          <p:cNvPr id="2" name="TextBox 1">
            <a:extLst>
              <a:ext uri="{FF2B5EF4-FFF2-40B4-BE49-F238E27FC236}">
                <a16:creationId xmlns:a16="http://schemas.microsoft.com/office/drawing/2014/main" id="{A8FD6294-079E-4961-ABE7-E059E59A90C7}"/>
              </a:ext>
            </a:extLst>
          </p:cNvPr>
          <p:cNvSpPr txBox="1"/>
          <p:nvPr/>
        </p:nvSpPr>
        <p:spPr>
          <a:xfrm>
            <a:off x="1930400" y="4407807"/>
            <a:ext cx="19903233" cy="30105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4400" dirty="0">
                <a:effectLst/>
                <a:latin typeface="Century Gothic (Body)"/>
                <a:ea typeface="Calibri" panose="020F0502020204030204" pitchFamily="34" charset="0"/>
                <a:cs typeface="Times New Roman" panose="02020603050405020304" pitchFamily="18" charset="0"/>
              </a:rPr>
              <a:t>The efficient hardware and software configuration required to run the system.</a:t>
            </a:r>
          </a:p>
          <a:p>
            <a:pPr marL="285750" indent="-285750" algn="just">
              <a:lnSpc>
                <a:spcPct val="150000"/>
              </a:lnSpc>
              <a:buFont typeface="Arial" panose="020B0604020202020204" pitchFamily="34" charset="0"/>
              <a:buChar char="•"/>
            </a:pPr>
            <a:r>
              <a:rPr lang="en-IN" sz="4400" dirty="0">
                <a:effectLst/>
                <a:latin typeface="Century Gothic (Body)"/>
                <a:ea typeface="Calibri" panose="020F0502020204030204" pitchFamily="34" charset="0"/>
              </a:rPr>
              <a:t>In our project, The user will only need a browser to run the website.</a:t>
            </a:r>
            <a:endParaRPr lang="en-IN" sz="4400" dirty="0">
              <a:latin typeface="Century Gothic (Body)"/>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F6BFC9-A805-4B29-AD40-F50A352483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4874" y="2750616"/>
            <a:ext cx="13370914" cy="10760110"/>
          </a:xfrm>
        </p:spPr>
      </p:pic>
      <p:sp>
        <p:nvSpPr>
          <p:cNvPr id="4" name="4. Environment Description">
            <a:extLst>
              <a:ext uri="{FF2B5EF4-FFF2-40B4-BE49-F238E27FC236}">
                <a16:creationId xmlns:a16="http://schemas.microsoft.com/office/drawing/2014/main" id="{B4FA63EB-BEF7-4DA4-A6E1-D93C6D1B4D3E}"/>
              </a:ext>
            </a:extLst>
          </p:cNvPr>
          <p:cNvSpPr txBox="1"/>
          <p:nvPr/>
        </p:nvSpPr>
        <p:spPr>
          <a:xfrm>
            <a:off x="1676400" y="1493785"/>
            <a:ext cx="8214049" cy="1102866"/>
          </a:xfrm>
          <a:prstGeom prst="rect">
            <a:avLst/>
          </a:prstGeom>
          <a:solidFill>
            <a:schemeClr val="accent2">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500">
                <a:solidFill>
                  <a:srgbClr val="FFFFFF"/>
                </a:solidFill>
              </a:defRPr>
            </a:lvl1pPr>
          </a:lstStyle>
          <a:p>
            <a:r>
              <a:rPr lang="en-US" sz="6400" dirty="0">
                <a:solidFill>
                  <a:schemeClr val="tx1"/>
                </a:solidFill>
                <a:latin typeface="Century Gothic (Body)"/>
              </a:rPr>
              <a:t>5</a:t>
            </a:r>
            <a:r>
              <a:rPr sz="6400" dirty="0">
                <a:solidFill>
                  <a:schemeClr val="tx1"/>
                </a:solidFill>
                <a:latin typeface="Century Gothic (Body)"/>
              </a:rPr>
              <a:t>. </a:t>
            </a:r>
            <a:r>
              <a:rPr lang="en-IN" sz="6400" dirty="0">
                <a:solidFill>
                  <a:srgbClr val="222222"/>
                </a:solidFill>
                <a:effectLst/>
                <a:latin typeface="Century Gothic (Body)"/>
                <a:ea typeface="Calibri" panose="020F0502020204030204" pitchFamily="34" charset="0"/>
              </a:rPr>
              <a:t>System Flowchart</a:t>
            </a:r>
            <a:endParaRPr sz="6400" dirty="0">
              <a:solidFill>
                <a:schemeClr val="tx1"/>
              </a:solidFill>
              <a:latin typeface="Century Gothic (Body)"/>
            </a:endParaRPr>
          </a:p>
        </p:txBody>
      </p:sp>
    </p:spTree>
    <p:extLst>
      <p:ext uri="{BB962C8B-B14F-4D97-AF65-F5344CB8AC3E}">
        <p14:creationId xmlns:p14="http://schemas.microsoft.com/office/powerpoint/2010/main" val="211979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IN" dirty="0"/>
              <a:t>8</a:t>
            </a:r>
            <a:endParaRPr dirty="0"/>
          </a:p>
        </p:txBody>
      </p:sp>
      <p:sp>
        <p:nvSpPr>
          <p:cNvPr id="634" name="2. Freelancer…"/>
          <p:cNvSpPr txBox="1"/>
          <p:nvPr/>
        </p:nvSpPr>
        <p:spPr>
          <a:xfrm>
            <a:off x="1344437" y="5655940"/>
            <a:ext cx="2389786" cy="1202060"/>
          </a:xfrm>
          <a:prstGeom prst="rect">
            <a:avLst/>
          </a:prstGeom>
          <a:solidFill>
            <a:schemeClr val="accent6">
              <a:lumMod val="60000"/>
              <a:lumOff val="4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lnSpc>
                <a:spcPct val="115000"/>
              </a:lnSpc>
              <a:spcBef>
                <a:spcPts val="1000"/>
              </a:spcBef>
              <a:tabLst>
                <a:tab pos="1270000" algn="l"/>
              </a:tabLst>
              <a:defRPr sz="2800" b="0"/>
            </a:pPr>
            <a:r>
              <a:rPr sz="6600" dirty="0">
                <a:solidFill>
                  <a:schemeClr val="tx1"/>
                </a:solidFill>
              </a:rPr>
              <a:t> </a:t>
            </a:r>
            <a:r>
              <a:rPr sz="4400" dirty="0">
                <a:solidFill>
                  <a:schemeClr val="tx1"/>
                </a:solidFill>
                <a:latin typeface="Century Gothic (Body)"/>
              </a:rPr>
              <a:t>Login</a:t>
            </a:r>
          </a:p>
        </p:txBody>
      </p:sp>
      <p:sp>
        <p:nvSpPr>
          <p:cNvPr id="2" name="TextBox 1">
            <a:extLst>
              <a:ext uri="{FF2B5EF4-FFF2-40B4-BE49-F238E27FC236}">
                <a16:creationId xmlns:a16="http://schemas.microsoft.com/office/drawing/2014/main" id="{7E973167-F312-4926-B5F6-D0655073B481}"/>
              </a:ext>
            </a:extLst>
          </p:cNvPr>
          <p:cNvSpPr txBox="1"/>
          <p:nvPr/>
        </p:nvSpPr>
        <p:spPr>
          <a:xfrm>
            <a:off x="1344437" y="559150"/>
            <a:ext cx="12931400" cy="1077218"/>
          </a:xfrm>
          <a:prstGeom prst="rect">
            <a:avLst/>
          </a:prstGeom>
          <a:solidFill>
            <a:schemeClr val="accent6">
              <a:lumMod val="60000"/>
              <a:lumOff val="40000"/>
            </a:schemeClr>
          </a:solidFill>
        </p:spPr>
        <p:txBody>
          <a:bodyPr wrap="square" rtlCol="0">
            <a:spAutoFit/>
          </a:bodyPr>
          <a:lstStyle/>
          <a:p>
            <a:r>
              <a:rPr lang="en-US" sz="6400" dirty="0">
                <a:latin typeface="Century Gothic (Body)"/>
              </a:rPr>
              <a:t>6. </a:t>
            </a:r>
            <a:r>
              <a:rPr lang="en-IN" sz="6400" b="0" i="0" dirty="0">
                <a:solidFill>
                  <a:srgbClr val="222222"/>
                </a:solidFill>
                <a:effectLst/>
                <a:latin typeface="Century Gothic (Body)"/>
                <a:cs typeface="Helvetica" panose="020B0604020202020204" pitchFamily="34" charset="0"/>
              </a:rPr>
              <a:t>Implementation Screenshots </a:t>
            </a:r>
            <a:endParaRPr lang="en-IN" sz="6400" dirty="0">
              <a:latin typeface="Century Gothic (Body)"/>
              <a:cs typeface="Helvetica" panose="020B0604020202020204" pitchFamily="34" charset="0"/>
            </a:endParaRPr>
          </a:p>
        </p:txBody>
      </p:sp>
      <p:pic>
        <p:nvPicPr>
          <p:cNvPr id="4" name="Picture 3">
            <a:extLst>
              <a:ext uri="{FF2B5EF4-FFF2-40B4-BE49-F238E27FC236}">
                <a16:creationId xmlns:a16="http://schemas.microsoft.com/office/drawing/2014/main" id="{A0AA92C0-DC07-4D28-B976-EA29040E7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8118" y="1716828"/>
            <a:ext cx="12562290" cy="1168261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B99-FAA2-45AB-AD84-ABA8D1686B47}"/>
              </a:ext>
            </a:extLst>
          </p:cNvPr>
          <p:cNvSpPr>
            <a:spLocks noGrp="1"/>
          </p:cNvSpPr>
          <p:nvPr>
            <p:ph type="title"/>
          </p:nvPr>
        </p:nvSpPr>
        <p:spPr>
          <a:xfrm>
            <a:off x="1468112" y="5167914"/>
            <a:ext cx="4643120" cy="1690085"/>
          </a:xfrm>
          <a:solidFill>
            <a:schemeClr val="accent6">
              <a:lumMod val="60000"/>
              <a:lumOff val="40000"/>
            </a:schemeClr>
          </a:solidFill>
        </p:spPr>
        <p:txBody>
          <a:bodyPr>
            <a:noAutofit/>
          </a:bodyPr>
          <a:lstStyle/>
          <a:p>
            <a:r>
              <a:rPr lang="en-IN" sz="4400" dirty="0">
                <a:latin typeface="Century Gothic (Body)"/>
              </a:rPr>
              <a:t>User</a:t>
            </a:r>
            <a:br>
              <a:rPr lang="en-IN" sz="4400" dirty="0">
                <a:latin typeface="Century Gothic (Body)"/>
              </a:rPr>
            </a:br>
            <a:r>
              <a:rPr lang="en-IN" sz="4400" dirty="0">
                <a:latin typeface="Century Gothic (Body)"/>
              </a:rPr>
              <a:t> Registration</a:t>
            </a:r>
          </a:p>
        </p:txBody>
      </p:sp>
      <p:pic>
        <p:nvPicPr>
          <p:cNvPr id="5" name="Picture 4">
            <a:extLst>
              <a:ext uri="{FF2B5EF4-FFF2-40B4-BE49-F238E27FC236}">
                <a16:creationId xmlns:a16="http://schemas.microsoft.com/office/drawing/2014/main" id="{C70D695B-A419-44C9-97AE-31755E1BD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413" y="709612"/>
            <a:ext cx="14468475" cy="12296775"/>
          </a:xfrm>
          <a:prstGeom prst="rect">
            <a:avLst/>
          </a:prstGeom>
        </p:spPr>
      </p:pic>
    </p:spTree>
    <p:extLst>
      <p:ext uri="{BB962C8B-B14F-4D97-AF65-F5344CB8AC3E}">
        <p14:creationId xmlns:p14="http://schemas.microsoft.com/office/powerpoint/2010/main" val="4239033115"/>
      </p:ext>
    </p:extLst>
  </p:cSld>
  <p:clrMapOvr>
    <a:masterClrMapping/>
  </p:clrMapOvr>
  <p:transition spd="med"/>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1_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5.xml><?xml version="1.0" encoding="utf-8"?>
<a:theme xmlns:a="http://schemas.openxmlformats.org/drawingml/2006/main" name="1_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7.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8.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288</TotalTime>
  <Words>759</Words>
  <Application>Microsoft Office PowerPoint</Application>
  <PresentationFormat>Custom</PresentationFormat>
  <Paragraphs>104</Paragraphs>
  <Slides>30</Slides>
  <Notes>0</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30</vt:i4>
      </vt:variant>
    </vt:vector>
  </HeadingPairs>
  <TitlesOfParts>
    <vt:vector size="54" baseType="lpstr">
      <vt:lpstr>Arial</vt:lpstr>
      <vt:lpstr>Barlow Light</vt:lpstr>
      <vt:lpstr>Barlow SemiBold</vt:lpstr>
      <vt:lpstr>Calibri</vt:lpstr>
      <vt:lpstr>Calibri Light</vt:lpstr>
      <vt:lpstr>Century Gothic</vt:lpstr>
      <vt:lpstr>Century Gothic (Body)</vt:lpstr>
      <vt:lpstr>Gill Sans MT</vt:lpstr>
      <vt:lpstr>Helvetica</vt:lpstr>
      <vt:lpstr>Helvetica Neue</vt:lpstr>
      <vt:lpstr>Helvetica Neue Light</vt:lpstr>
      <vt:lpstr>Rockwell</vt:lpstr>
      <vt:lpstr>Symbol</vt:lpstr>
      <vt:lpstr>Tw Cen MT</vt:lpstr>
      <vt:lpstr>Tw Cen MT Condensed</vt:lpstr>
      <vt:lpstr>Wingdings</vt:lpstr>
      <vt:lpstr>Wingdings 3</vt:lpstr>
      <vt:lpstr>Office Theme</vt:lpstr>
      <vt:lpstr>Atlas</vt:lpstr>
      <vt:lpstr>1_Integral</vt:lpstr>
      <vt:lpstr>Wisp</vt:lpstr>
      <vt:lpstr>1_Atlas</vt:lpstr>
      <vt:lpstr>Gallery</vt:lpstr>
      <vt:lpstr>Parcel</vt:lpstr>
      <vt:lpstr>FlexJob</vt:lpstr>
      <vt:lpstr>Contents</vt:lpstr>
      <vt:lpstr>1. Project Profile</vt:lpstr>
      <vt:lpstr>PowerPoint Presentation</vt:lpstr>
      <vt:lpstr>PowerPoint Presentation</vt:lpstr>
      <vt:lpstr>PowerPoint Presentation</vt:lpstr>
      <vt:lpstr>PowerPoint Presentation</vt:lpstr>
      <vt:lpstr>PowerPoint Presentation</vt:lpstr>
      <vt:lpstr>User  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Limitations  of the Project</vt:lpstr>
      <vt:lpstr>PowerPoint Presentation</vt:lpstr>
      <vt:lpstr> 9.  Future Enhancements </vt:lpstr>
      <vt:lpstr>PowerPoint Presentation</vt:lpstr>
      <vt:lpstr>PowerPoint Presentation</vt:lpstr>
      <vt:lpstr>12. Git-hub Links of the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 Job</dc:title>
  <dc:creator>PandyaJay</dc:creator>
  <cp:lastModifiedBy>Jay Pandya</cp:lastModifiedBy>
  <cp:revision>164</cp:revision>
  <dcterms:modified xsi:type="dcterms:W3CDTF">2021-04-27T16:25:28Z</dcterms:modified>
</cp:coreProperties>
</file>